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6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4E92F-1EE9-4598-AFAA-EA243590D4A8}" type="datetimeFigureOut">
              <a:rPr lang="sk-SK" smtClean="0"/>
              <a:pPr/>
              <a:t>20. 5. 2011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78BE-D29E-4206-8E0F-8EF18752606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onnie_Nelson" TargetMode="External"/><Relationship Id="rId3" Type="http://schemas.openxmlformats.org/officeDocument/2006/relationships/hyperlink" Target="http://en.wikipedia.org/wiki/Southwest_Division_(NBA)" TargetMode="External"/><Relationship Id="rId7" Type="http://schemas.openxmlformats.org/officeDocument/2006/relationships/hyperlink" Target="http://en.wikipedia.org/wiki/Mark_Cuban" TargetMode="External"/><Relationship Id="rId12" Type="http://schemas.openxmlformats.org/officeDocument/2006/relationships/image" Target="../media/image17.jpeg"/><Relationship Id="rId2" Type="http://schemas.openxmlformats.org/officeDocument/2006/relationships/hyperlink" Target="http://en.wikipedia.org/wiki/Western_Conference_(NB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allas,_Texas" TargetMode="External"/><Relationship Id="rId11" Type="http://schemas.openxmlformats.org/officeDocument/2006/relationships/image" Target="../media/image16.jpeg"/><Relationship Id="rId5" Type="http://schemas.openxmlformats.org/officeDocument/2006/relationships/hyperlink" Target="http://en.wikipedia.org/wiki/American_Airlines_Center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en.wikipedia.org/wiki/1980%E2%80%9381_NBA_season" TargetMode="External"/><Relationship Id="rId9" Type="http://schemas.openxmlformats.org/officeDocument/2006/relationships/hyperlink" Target="http://en.wikipedia.org/wiki/Rick_Carlisl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5/52/Basketball_court_dimensions.pn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8000" dirty="0" err="1" smtClean="0"/>
              <a:t>Basketball</a:t>
            </a:r>
            <a:endParaRPr lang="sk-SK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</a:t>
            </a:r>
            <a:r>
              <a:rPr lang="sk-SK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Lukas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Paluch</a:t>
            </a:r>
            <a:endParaRPr lang="sk-SK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US" dirty="0" smtClean="0"/>
              <a:t>Dallas Mavericks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500" b="1" dirty="0" err="1" smtClean="0"/>
              <a:t>Conference</a:t>
            </a:r>
            <a:r>
              <a:rPr lang="sk-SK" sz="2500" dirty="0" smtClean="0"/>
              <a:t> </a:t>
            </a:r>
            <a:r>
              <a:rPr lang="sk-SK" sz="2500" dirty="0" smtClean="0">
                <a:solidFill>
                  <a:schemeClr val="bg1"/>
                </a:solidFill>
                <a:hlinkClick r:id="rId2" action="ppaction://hlinkfile" tooltip="Western Conference (NBA)"/>
              </a:rPr>
              <a:t>Western </a:t>
            </a:r>
            <a:r>
              <a:rPr lang="sk-SK" sz="2500" dirty="0" err="1" smtClean="0">
                <a:solidFill>
                  <a:schemeClr val="bg1"/>
                </a:solidFill>
                <a:hlinkClick r:id="rId2" action="ppaction://hlinkfile" tooltip="Western Conference (NBA)"/>
              </a:rPr>
              <a:t>Conference</a:t>
            </a:r>
            <a:endParaRPr lang="en-US" sz="2500" dirty="0" smtClean="0">
              <a:solidFill>
                <a:schemeClr val="bg1"/>
              </a:solidFill>
            </a:endParaRPr>
          </a:p>
          <a:p>
            <a:r>
              <a:rPr lang="sk-SK" sz="2500" dirty="0" smtClean="0"/>
              <a:t> </a:t>
            </a:r>
            <a:r>
              <a:rPr lang="sk-SK" sz="2500" b="1" dirty="0" err="1" smtClean="0"/>
              <a:t>Division</a:t>
            </a:r>
            <a:r>
              <a:rPr lang="sk-SK" sz="2500" dirty="0" smtClean="0"/>
              <a:t> </a:t>
            </a:r>
            <a:r>
              <a:rPr lang="sk-SK" sz="2500" dirty="0" err="1" smtClean="0">
                <a:hlinkClick r:id="rId3" action="ppaction://hlinkfile" tooltip="Southwest Division (NBA)"/>
              </a:rPr>
              <a:t>Southwest</a:t>
            </a:r>
            <a:r>
              <a:rPr lang="sk-SK" sz="2500" dirty="0" smtClean="0">
                <a:hlinkClick r:id="rId3" action="ppaction://hlinkfile" tooltip="Southwest Division (NBA)"/>
              </a:rPr>
              <a:t> </a:t>
            </a:r>
            <a:r>
              <a:rPr lang="sk-SK" sz="2500" dirty="0" err="1" smtClean="0">
                <a:hlinkClick r:id="rId3" action="ppaction://hlinkfile" tooltip="Southwest Division (NBA)"/>
              </a:rPr>
              <a:t>Division</a:t>
            </a:r>
            <a:r>
              <a:rPr lang="sk-SK" sz="2500" dirty="0" smtClean="0"/>
              <a:t> </a:t>
            </a:r>
            <a:endParaRPr lang="en-US" sz="2500" dirty="0" smtClean="0"/>
          </a:p>
          <a:p>
            <a:r>
              <a:rPr lang="sk-SK" sz="2500" b="1" dirty="0" err="1" smtClean="0"/>
              <a:t>Founded</a:t>
            </a:r>
            <a:r>
              <a:rPr lang="sk-SK" sz="2500" dirty="0" smtClean="0"/>
              <a:t> </a:t>
            </a:r>
            <a:r>
              <a:rPr lang="sk-SK" sz="2500" dirty="0" smtClean="0">
                <a:hlinkClick r:id="rId4" action="ppaction://hlinkfile" tooltip="1980–81 NBA season"/>
              </a:rPr>
              <a:t>1980</a:t>
            </a:r>
            <a:r>
              <a:rPr lang="sk-SK" sz="2500" dirty="0" smtClean="0"/>
              <a:t> </a:t>
            </a:r>
            <a:endParaRPr lang="en-US" sz="2500" dirty="0" smtClean="0"/>
          </a:p>
          <a:p>
            <a:r>
              <a:rPr lang="sk-SK" sz="2500" dirty="0" smtClean="0"/>
              <a:t> </a:t>
            </a:r>
            <a:r>
              <a:rPr lang="sk-SK" sz="2500" b="1" dirty="0" err="1" smtClean="0"/>
              <a:t>Arena</a:t>
            </a:r>
            <a:r>
              <a:rPr lang="sk-SK" sz="2500" dirty="0" smtClean="0"/>
              <a:t> </a:t>
            </a:r>
            <a:r>
              <a:rPr lang="sk-SK" sz="2500" dirty="0" err="1" smtClean="0">
                <a:hlinkClick r:id="rId5" action="ppaction://hlinkfile" tooltip="American Airlines Center"/>
              </a:rPr>
              <a:t>American</a:t>
            </a:r>
            <a:r>
              <a:rPr lang="sk-SK" sz="2500" dirty="0" smtClean="0">
                <a:hlinkClick r:id="rId5" action="ppaction://hlinkfile" tooltip="American Airlines Center"/>
              </a:rPr>
              <a:t> </a:t>
            </a:r>
            <a:r>
              <a:rPr lang="sk-SK" sz="2500" dirty="0" err="1" smtClean="0">
                <a:hlinkClick r:id="rId5" action="ppaction://hlinkfile" tooltip="American Airlines Center"/>
              </a:rPr>
              <a:t>Airlines</a:t>
            </a:r>
            <a:r>
              <a:rPr lang="sk-SK" sz="2500" dirty="0" smtClean="0">
                <a:hlinkClick r:id="rId5" action="ppaction://hlinkfile" tooltip="American Airlines Center"/>
              </a:rPr>
              <a:t> </a:t>
            </a:r>
            <a:r>
              <a:rPr lang="sk-SK" sz="2500" dirty="0" smtClean="0">
                <a:hlinkClick r:id="rId5" action="ppaction://hlinkfile" tooltip="American Airlines Center"/>
              </a:rPr>
              <a:t>Center</a:t>
            </a:r>
            <a:endParaRPr lang="en-US" sz="2500" dirty="0" smtClean="0"/>
          </a:p>
          <a:p>
            <a:r>
              <a:rPr lang="sk-SK" sz="2500" b="1" dirty="0" smtClean="0"/>
              <a:t> </a:t>
            </a:r>
            <a:r>
              <a:rPr lang="sk-SK" sz="2500" b="1" dirty="0" smtClean="0"/>
              <a:t>City </a:t>
            </a:r>
            <a:r>
              <a:rPr lang="sk-SK" sz="2500" dirty="0" err="1" smtClean="0">
                <a:hlinkClick r:id="rId6" action="ppaction://hlinkfile" tooltip="Dallas, Texas"/>
              </a:rPr>
              <a:t>Dallas</a:t>
            </a:r>
            <a:r>
              <a:rPr lang="sk-SK" sz="2500" dirty="0" smtClean="0">
                <a:hlinkClick r:id="rId6" action="ppaction://hlinkfile" tooltip="Dallas, Texas"/>
              </a:rPr>
              <a:t>, Texas</a:t>
            </a:r>
            <a:r>
              <a:rPr lang="sk-SK" sz="2500" dirty="0" smtClean="0"/>
              <a:t> </a:t>
            </a:r>
            <a:endParaRPr lang="en-US" sz="2500" dirty="0" smtClean="0"/>
          </a:p>
          <a:p>
            <a:r>
              <a:rPr lang="sk-SK" sz="2500" b="1" dirty="0" smtClean="0"/>
              <a:t>Team </a:t>
            </a:r>
            <a:r>
              <a:rPr lang="sk-SK" sz="2500" b="1" dirty="0" err="1" smtClean="0"/>
              <a:t>colors</a:t>
            </a:r>
            <a:r>
              <a:rPr lang="sk-SK" sz="2500" dirty="0" smtClean="0"/>
              <a:t> </a:t>
            </a:r>
            <a:r>
              <a:rPr lang="sk-SK" sz="2500" u="sng" dirty="0" err="1" smtClean="0">
                <a:solidFill>
                  <a:srgbClr val="0000FF"/>
                </a:solidFill>
              </a:rPr>
              <a:t>Royal</a:t>
            </a:r>
            <a:r>
              <a:rPr lang="sk-SK" sz="2500" u="sng" dirty="0" smtClean="0">
                <a:solidFill>
                  <a:srgbClr val="0000FF"/>
                </a:solidFill>
              </a:rPr>
              <a:t> </a:t>
            </a:r>
            <a:r>
              <a:rPr lang="sk-SK" sz="2500" u="sng" dirty="0" err="1" smtClean="0">
                <a:solidFill>
                  <a:srgbClr val="0000FF"/>
                </a:solidFill>
              </a:rPr>
              <a:t>Blue</a:t>
            </a:r>
            <a:r>
              <a:rPr lang="sk-SK" sz="2500" u="sng" dirty="0" smtClean="0">
                <a:solidFill>
                  <a:srgbClr val="0000FF"/>
                </a:solidFill>
              </a:rPr>
              <a:t>, </a:t>
            </a:r>
            <a:r>
              <a:rPr lang="sk-SK" sz="2500" u="sng" dirty="0" err="1" smtClean="0">
                <a:solidFill>
                  <a:srgbClr val="0000FF"/>
                </a:solidFill>
              </a:rPr>
              <a:t>Navy</a:t>
            </a:r>
            <a:r>
              <a:rPr lang="en-US" sz="2500" u="sng" dirty="0" smtClean="0">
                <a:solidFill>
                  <a:srgbClr val="0000FF"/>
                </a:solidFill>
              </a:rPr>
              <a:t> blue, Silver, White</a:t>
            </a:r>
            <a:r>
              <a:rPr lang="sk-SK" sz="2500" u="sng" dirty="0" smtClean="0">
                <a:solidFill>
                  <a:srgbClr val="0000FF"/>
                </a:solidFill>
              </a:rPr>
              <a:t> </a:t>
            </a:r>
            <a:r>
              <a:rPr lang="sk-SK" sz="2500" dirty="0" smtClean="0">
                <a:solidFill>
                  <a:srgbClr val="0000FF"/>
                </a:solidFill>
              </a:rPr>
              <a:t> </a:t>
            </a:r>
            <a:r>
              <a:rPr lang="sk-SK" sz="2500" dirty="0" smtClean="0"/>
              <a:t>              </a:t>
            </a:r>
            <a:endParaRPr lang="en-US" sz="2500" dirty="0" smtClean="0"/>
          </a:p>
          <a:p>
            <a:r>
              <a:rPr lang="sk-SK" sz="2500" b="1" dirty="0" err="1" smtClean="0"/>
              <a:t>Owner</a:t>
            </a:r>
            <a:r>
              <a:rPr lang="sk-SK" sz="2500" b="1" dirty="0" smtClean="0"/>
              <a:t>(s</a:t>
            </a:r>
            <a:r>
              <a:rPr lang="sk-SK" sz="2500" b="1" dirty="0" smtClean="0"/>
              <a:t>)</a:t>
            </a:r>
            <a:r>
              <a:rPr lang="sk-SK" sz="2500" dirty="0" smtClean="0"/>
              <a:t> </a:t>
            </a:r>
            <a:r>
              <a:rPr lang="sk-SK" sz="2500" dirty="0" err="1" smtClean="0">
                <a:hlinkClick r:id="rId7" action="ppaction://hlinkfile" tooltip="Mark Cuban"/>
              </a:rPr>
              <a:t>Mark</a:t>
            </a:r>
            <a:r>
              <a:rPr lang="sk-SK" sz="2500" dirty="0" smtClean="0">
                <a:hlinkClick r:id="rId7" action="ppaction://hlinkfile" tooltip="Mark Cuban"/>
              </a:rPr>
              <a:t> </a:t>
            </a:r>
            <a:r>
              <a:rPr lang="sk-SK" sz="2500" dirty="0" err="1" smtClean="0">
                <a:hlinkClick r:id="rId7" action="ppaction://hlinkfile" tooltip="Mark Cuban"/>
              </a:rPr>
              <a:t>Cuban</a:t>
            </a:r>
            <a:r>
              <a:rPr lang="sk-SK" sz="2500" dirty="0" smtClean="0"/>
              <a:t> </a:t>
            </a:r>
            <a:endParaRPr lang="en-US" sz="2500" dirty="0" smtClean="0"/>
          </a:p>
          <a:p>
            <a:r>
              <a:rPr lang="sk-SK" sz="2500" b="1" dirty="0" err="1" smtClean="0"/>
              <a:t>General</a:t>
            </a:r>
            <a:r>
              <a:rPr lang="sk-SK" sz="2500" b="1" dirty="0" smtClean="0"/>
              <a:t> </a:t>
            </a:r>
            <a:r>
              <a:rPr lang="sk-SK" sz="2500" b="1" dirty="0" err="1" smtClean="0"/>
              <a:t>manager</a:t>
            </a:r>
            <a:r>
              <a:rPr lang="sk-SK" sz="2500" dirty="0" smtClean="0"/>
              <a:t> </a:t>
            </a:r>
            <a:r>
              <a:rPr lang="sk-SK" sz="2500" dirty="0" err="1" smtClean="0">
                <a:hlinkClick r:id="rId8" action="ppaction://hlinkfile" tooltip="Donnie Nelson"/>
              </a:rPr>
              <a:t>Donnie</a:t>
            </a:r>
            <a:r>
              <a:rPr lang="sk-SK" sz="2500" dirty="0" smtClean="0">
                <a:hlinkClick r:id="rId8" action="ppaction://hlinkfile" tooltip="Donnie Nelson"/>
              </a:rPr>
              <a:t> </a:t>
            </a:r>
            <a:r>
              <a:rPr lang="sk-SK" sz="2500" dirty="0" err="1" smtClean="0">
                <a:hlinkClick r:id="rId8" action="ppaction://hlinkfile" tooltip="Donnie Nelson"/>
              </a:rPr>
              <a:t>Nelson</a:t>
            </a:r>
            <a:r>
              <a:rPr lang="sk-SK" sz="2500" dirty="0" smtClean="0"/>
              <a:t> </a:t>
            </a:r>
            <a:endParaRPr lang="en-US" sz="2500" dirty="0" smtClean="0"/>
          </a:p>
          <a:p>
            <a:r>
              <a:rPr lang="sk-SK" sz="2500" b="1" dirty="0" err="1" smtClean="0"/>
              <a:t>Head</a:t>
            </a:r>
            <a:r>
              <a:rPr lang="sk-SK" sz="2500" b="1" dirty="0" smtClean="0"/>
              <a:t> </a:t>
            </a:r>
            <a:r>
              <a:rPr lang="sk-SK" sz="2500" b="1" dirty="0" smtClean="0"/>
              <a:t>coach</a:t>
            </a:r>
            <a:r>
              <a:rPr lang="sk-SK" sz="2500" dirty="0" smtClean="0"/>
              <a:t> </a:t>
            </a:r>
            <a:r>
              <a:rPr lang="sk-SK" sz="2500" dirty="0" err="1" smtClean="0">
                <a:hlinkClick r:id="rId9" action="ppaction://hlinkfile" tooltip="Rick Carlisle"/>
              </a:rPr>
              <a:t>Rick</a:t>
            </a:r>
            <a:r>
              <a:rPr lang="sk-SK" sz="2500" dirty="0" smtClean="0">
                <a:hlinkClick r:id="rId9" action="ppaction://hlinkfile" tooltip="Rick Carlisle"/>
              </a:rPr>
              <a:t> </a:t>
            </a:r>
            <a:r>
              <a:rPr lang="sk-SK" sz="2500" dirty="0" err="1" smtClean="0">
                <a:hlinkClick r:id="rId9" action="ppaction://hlinkfile" tooltip="Rick Carlisle"/>
              </a:rPr>
              <a:t>Carlisle</a:t>
            </a:r>
            <a:endParaRPr lang="sk-SK" sz="2500" dirty="0"/>
          </a:p>
        </p:txBody>
      </p:sp>
      <p:pic>
        <p:nvPicPr>
          <p:cNvPr id="1026" name="Picture 2" descr="http://t2.gstatic.com/images?q=tbn:ANd9GcQJezZ5WJfgcRBCVlvKTWGqcixGt2ix-e69fzSEsvVsS7EJ6g2Mdhdey9w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1556792"/>
            <a:ext cx="1728192" cy="172819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O58_xihk0BeQ8RoQrR19PTomHob5b93jjvaRK5nlJ6gTv3e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08104" y="4725144"/>
            <a:ext cx="1224136" cy="1495496"/>
          </a:xfrm>
          <a:prstGeom prst="rect">
            <a:avLst/>
          </a:prstGeom>
          <a:noFill/>
        </p:spPr>
      </p:pic>
      <p:pic>
        <p:nvPicPr>
          <p:cNvPr id="1030" name="Picture 6" descr="http://t1.gstatic.com/images?q=tbn:ANd9GcQwcjyRExA0YsHGtZS4YPPqmmNKPQtynYj-GYy3YdW9B6lcHzBtg0IgaIU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64288" y="4725144"/>
            <a:ext cx="1224136" cy="1512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0000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oadway" pitchFamily="82" charset="0"/>
              </a:rPr>
              <a:t>My opinion </a:t>
            </a:r>
            <a:endParaRPr lang="sk-SK" dirty="0">
              <a:latin typeface="Broadway" pitchFamily="8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opinion is that basketball is great sport</a:t>
            </a:r>
          </a:p>
          <a:p>
            <a:r>
              <a:rPr lang="en-US" dirty="0" smtClean="0"/>
              <a:t>But basketball hates amateurism because basketball has got a lot of hard rules </a:t>
            </a:r>
          </a:p>
          <a:p>
            <a:r>
              <a:rPr lang="en-US" dirty="0" smtClean="0"/>
              <a:t>A </a:t>
            </a:r>
            <a:r>
              <a:rPr lang="en-US" dirty="0" smtClean="0"/>
              <a:t>l</a:t>
            </a:r>
            <a:r>
              <a:rPr lang="sk-SK" dirty="0" err="1" smtClean="0"/>
              <a:t>ot</a:t>
            </a:r>
            <a:r>
              <a:rPr lang="en-US" dirty="0" smtClean="0"/>
              <a:t> </a:t>
            </a:r>
            <a:r>
              <a:rPr lang="en-US" dirty="0" smtClean="0"/>
              <a:t>of specialist for sport tells that basketball is the hardest ball </a:t>
            </a:r>
            <a:r>
              <a:rPr lang="sk-SK" dirty="0" smtClean="0"/>
              <a:t>game 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world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22531" name="Picture 3" descr="C:\Users\ziak\AppData\Local\Microsoft\Windows\Temporary Internet Files\Content.IE5\XLZKHJMK\MP90043073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956683"/>
            <a:ext cx="3419872" cy="2281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996600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oudy Stout" pitchFamily="18" charset="0"/>
              </a:rPr>
              <a:t>Unknown words</a:t>
            </a:r>
            <a:endParaRPr lang="sk-SK" dirty="0">
              <a:latin typeface="Goudy Stout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A</a:t>
            </a:r>
            <a:r>
              <a:rPr lang="en-US" dirty="0" err="1" smtClean="0"/>
              <a:t>dvanced</a:t>
            </a:r>
            <a:r>
              <a:rPr lang="en-US" dirty="0" smtClean="0"/>
              <a:t>- </a:t>
            </a:r>
            <a:r>
              <a:rPr lang="en-US" dirty="0" err="1" smtClean="0"/>
              <a:t>zdokonalen</a:t>
            </a:r>
            <a:r>
              <a:rPr lang="sk-SK" dirty="0" smtClean="0"/>
              <a:t>ý</a:t>
            </a:r>
          </a:p>
          <a:p>
            <a:pPr>
              <a:buNone/>
            </a:pPr>
            <a:r>
              <a:rPr lang="sk-SK" dirty="0" err="1" smtClean="0"/>
              <a:t>Basket</a:t>
            </a:r>
            <a:r>
              <a:rPr lang="sk-SK" dirty="0" smtClean="0"/>
              <a:t>- kôš</a:t>
            </a:r>
          </a:p>
          <a:p>
            <a:pPr>
              <a:buNone/>
            </a:pPr>
            <a:r>
              <a:rPr lang="sk-SK" dirty="0" err="1" smtClean="0"/>
              <a:t>Viewers</a:t>
            </a:r>
            <a:r>
              <a:rPr lang="sk-SK" dirty="0" smtClean="0"/>
              <a:t>- diváci </a:t>
            </a:r>
          </a:p>
          <a:p>
            <a:pPr>
              <a:buNone/>
            </a:pPr>
            <a:r>
              <a:rPr lang="sk-SK" dirty="0" err="1" smtClean="0"/>
              <a:t>Wing</a:t>
            </a:r>
            <a:r>
              <a:rPr lang="sk-SK" dirty="0" smtClean="0"/>
              <a:t>- krídlo</a:t>
            </a:r>
          </a:p>
          <a:p>
            <a:pPr>
              <a:buNone/>
            </a:pPr>
            <a:r>
              <a:rPr lang="sk-SK" dirty="0" err="1" smtClean="0"/>
              <a:t>Playmaker</a:t>
            </a:r>
            <a:r>
              <a:rPr lang="sk-SK" dirty="0" smtClean="0"/>
              <a:t>- rozohrávač</a:t>
            </a:r>
          </a:p>
          <a:p>
            <a:pPr>
              <a:buNone/>
            </a:pPr>
            <a:r>
              <a:rPr lang="sk-SK" dirty="0" err="1" smtClean="0"/>
              <a:t>Headcoatch</a:t>
            </a:r>
            <a:r>
              <a:rPr lang="sk-SK" dirty="0" smtClean="0"/>
              <a:t>- tréner </a:t>
            </a:r>
          </a:p>
          <a:p>
            <a:pPr>
              <a:buNone/>
            </a:pPr>
            <a:r>
              <a:rPr lang="sk-SK" dirty="0" err="1" smtClean="0"/>
              <a:t>Pain</a:t>
            </a:r>
            <a:r>
              <a:rPr lang="sk-SK" dirty="0" smtClean="0"/>
              <a:t>- bolesť</a:t>
            </a:r>
          </a:p>
          <a:p>
            <a:pPr>
              <a:buNone/>
            </a:pPr>
            <a:r>
              <a:rPr lang="sk-SK" dirty="0" err="1" smtClean="0"/>
              <a:t>Opinion</a:t>
            </a:r>
            <a:r>
              <a:rPr lang="sk-SK" dirty="0" smtClean="0"/>
              <a:t>- názor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23556" name="Picture 4" descr="C:\Users\ziak\AppData\Local\Microsoft\Windows\Temporary Internet Files\Content.IE5\67ZCUUF1\MC90043485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4"/>
            <a:ext cx="3082652" cy="3082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6600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8000" dirty="0" smtClean="0">
                <a:latin typeface="Harlow Solid Italic" pitchFamily="82" charset="0"/>
              </a:rPr>
              <a:t/>
            </a:r>
            <a:br>
              <a:rPr lang="sk-SK" sz="8000" dirty="0" smtClean="0">
                <a:latin typeface="Harlow Solid Italic" pitchFamily="82" charset="0"/>
              </a:rPr>
            </a:br>
            <a:r>
              <a:rPr lang="sk-SK" sz="8000" dirty="0" smtClean="0">
                <a:latin typeface="Harlow Solid Italic" pitchFamily="82" charset="0"/>
              </a:rPr>
              <a:t/>
            </a:r>
            <a:br>
              <a:rPr lang="sk-SK" sz="8000" dirty="0" smtClean="0">
                <a:latin typeface="Harlow Solid Italic" pitchFamily="82" charset="0"/>
              </a:rPr>
            </a:br>
            <a:r>
              <a:rPr lang="sk-SK" sz="8000" dirty="0" smtClean="0">
                <a:latin typeface="Harlow Solid Italic" pitchFamily="82" charset="0"/>
              </a:rPr>
              <a:t/>
            </a:r>
            <a:br>
              <a:rPr lang="sk-SK" sz="8000" dirty="0" smtClean="0">
                <a:latin typeface="Harlow Solid Italic" pitchFamily="82" charset="0"/>
              </a:rPr>
            </a:br>
            <a:r>
              <a:rPr lang="sk-SK" sz="8000" dirty="0" smtClean="0">
                <a:latin typeface="Harlow Solid Italic" pitchFamily="82" charset="0"/>
              </a:rPr>
              <a:t/>
            </a:r>
            <a:br>
              <a:rPr lang="sk-SK" sz="8000" dirty="0" smtClean="0">
                <a:latin typeface="Harlow Solid Italic" pitchFamily="82" charset="0"/>
              </a:rPr>
            </a:br>
            <a:r>
              <a:rPr lang="sk-SK" sz="8000" dirty="0" err="1" smtClean="0">
                <a:latin typeface="Harlow Solid Italic" pitchFamily="82" charset="0"/>
              </a:rPr>
              <a:t>Thank</a:t>
            </a:r>
            <a:r>
              <a:rPr lang="sk-SK" sz="8000" dirty="0" smtClean="0">
                <a:latin typeface="Harlow Solid Italic" pitchFamily="82" charset="0"/>
              </a:rPr>
              <a:t> </a:t>
            </a:r>
            <a:r>
              <a:rPr lang="sk-SK" sz="8000" dirty="0" err="1" smtClean="0">
                <a:latin typeface="Harlow Solid Italic" pitchFamily="82" charset="0"/>
              </a:rPr>
              <a:t>you</a:t>
            </a:r>
            <a:r>
              <a:rPr lang="sk-SK" sz="8000" dirty="0" smtClean="0">
                <a:latin typeface="Harlow Solid Italic" pitchFamily="82" charset="0"/>
              </a:rPr>
              <a:t> </a:t>
            </a:r>
            <a:r>
              <a:rPr lang="sk-SK" sz="8000" dirty="0" err="1" smtClean="0">
                <a:latin typeface="Harlow Solid Italic" pitchFamily="82" charset="0"/>
              </a:rPr>
              <a:t>for</a:t>
            </a:r>
            <a:r>
              <a:rPr lang="sk-SK" sz="8000" dirty="0" smtClean="0">
                <a:latin typeface="Harlow Solid Italic" pitchFamily="82" charset="0"/>
              </a:rPr>
              <a:t> </a:t>
            </a:r>
            <a:r>
              <a:rPr lang="sk-SK" sz="8000" dirty="0" err="1" smtClean="0">
                <a:latin typeface="Harlow Solid Italic" pitchFamily="82" charset="0"/>
              </a:rPr>
              <a:t>attention</a:t>
            </a:r>
            <a:r>
              <a:rPr lang="sk-SK" sz="8000" dirty="0" smtClean="0">
                <a:latin typeface="Harlow Solid Italic" pitchFamily="82" charset="0"/>
              </a:rPr>
              <a:t> </a:t>
            </a:r>
            <a:endParaRPr lang="sk-SK" sz="8000" dirty="0">
              <a:latin typeface="Harlow Solid Italic" pitchFamily="8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1"/>
            </a:gs>
            <a:gs pos="50000">
              <a:schemeClr val="accent1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Basketball</a:t>
            </a:r>
            <a:endParaRPr lang="sk-SK" dirty="0">
              <a:latin typeface="Algerian" pitchFamily="8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Basketball is one of the most advanced</a:t>
            </a:r>
            <a:r>
              <a:rPr lang="sk-SK" dirty="0" smtClean="0"/>
              <a:t> </a:t>
            </a:r>
            <a:r>
              <a:rPr lang="sk-SK" dirty="0" err="1" smtClean="0"/>
              <a:t>ball</a:t>
            </a:r>
            <a:r>
              <a:rPr lang="en-US" dirty="0" smtClean="0"/>
              <a:t> games in the world. The most popular basketball league is National Basketball Association (NBA) in USA.</a:t>
            </a:r>
            <a:endParaRPr lang="sk-SK" dirty="0"/>
          </a:p>
        </p:txBody>
      </p:sp>
      <p:pic>
        <p:nvPicPr>
          <p:cNvPr id="1026" name="Picture 2" descr="C:\Users\ziak\AppData\Local\Microsoft\Windows\Temporary Internet Files\Content.IE5\YI1NBHND\MC9002924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429000"/>
            <a:ext cx="2550862" cy="2561452"/>
          </a:xfrm>
          <a:prstGeom prst="rect">
            <a:avLst/>
          </a:prstGeom>
          <a:noFill/>
        </p:spPr>
      </p:pic>
      <p:pic>
        <p:nvPicPr>
          <p:cNvPr id="6145" name="Picture 1" descr="C:\Users\ziak\AppData\Local\Microsoft\Windows\Temporary Internet Files\Content.IE5\XLZKHJMK\MC9001998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49080"/>
            <a:ext cx="1740103" cy="17401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3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basketball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Basketball play two teams, each with five players. The task of each team is throw the ball into the opponents basket. Team </a:t>
            </a:r>
            <a:r>
              <a:rPr lang="sk-SK" dirty="0" err="1" smtClean="0"/>
              <a:t>whitch</a:t>
            </a:r>
            <a:r>
              <a:rPr lang="sk-SK" dirty="0" smtClean="0"/>
              <a:t> </a:t>
            </a:r>
            <a:r>
              <a:rPr lang="en-US" dirty="0" smtClean="0"/>
              <a:t>scored more points at the end of playing time, the winner of the match.</a:t>
            </a:r>
          </a:p>
          <a:p>
            <a:endParaRPr lang="en-US" dirty="0" smtClean="0"/>
          </a:p>
        </p:txBody>
      </p:sp>
      <p:pic>
        <p:nvPicPr>
          <p:cNvPr id="2056" name="Picture 8" descr="C:\Users\ziak\AppData\Local\Microsoft\Windows\Temporary Internet Files\Content.IE5\YI1NBHND\MC9003328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221088"/>
            <a:ext cx="3168352" cy="2376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Basketball court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length of basketball court is 28-30 meters and wide is 14.5-15.5 meters</a:t>
            </a:r>
            <a:endParaRPr lang="sk-SK" dirty="0"/>
          </a:p>
        </p:txBody>
      </p:sp>
      <p:pic>
        <p:nvPicPr>
          <p:cNvPr id="1028" name="Picture 4" descr="http://www.cadcentrum.sk/document_download.php?&amp;id=62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5233814" cy="3489210"/>
          </a:xfrm>
          <a:prstGeom prst="rect">
            <a:avLst/>
          </a:prstGeom>
          <a:noFill/>
        </p:spPr>
      </p:pic>
      <p:pic>
        <p:nvPicPr>
          <p:cNvPr id="1030" name="Picture 6" descr="Súbor:Basketball court dimension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775941"/>
            <a:ext cx="2428825" cy="4082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B0F0"/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6600" dirty="0" smtClean="0">
                <a:solidFill>
                  <a:schemeClr val="bg1"/>
                </a:solidFill>
              </a:rPr>
              <a:t>B</a:t>
            </a:r>
            <a:r>
              <a:rPr lang="en-US" sz="6600" dirty="0" smtClean="0">
                <a:solidFill>
                  <a:srgbClr val="FF0000"/>
                </a:solidFill>
              </a:rPr>
              <a:t>A</a:t>
            </a:r>
            <a:endParaRPr lang="sk-SK" sz="66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one of the most popular and the most </a:t>
            </a:r>
            <a:r>
              <a:rPr lang="sk-SK" dirty="0" smtClean="0"/>
              <a:t>most </a:t>
            </a:r>
            <a:r>
              <a:rPr lang="sk-SK" dirty="0" err="1" smtClean="0"/>
              <a:t>prestigious</a:t>
            </a:r>
            <a:r>
              <a:rPr lang="en-US" dirty="0"/>
              <a:t> </a:t>
            </a:r>
            <a:r>
              <a:rPr lang="en-US" dirty="0" smtClean="0"/>
              <a:t>leagues in the world. </a:t>
            </a:r>
          </a:p>
          <a:p>
            <a:r>
              <a:rPr lang="en-US" dirty="0" smtClean="0"/>
              <a:t>NBA is divided into the Western Conference and Eastern Conference, each of which consists of three divisions of five teams</a:t>
            </a:r>
          </a:p>
          <a:p>
            <a:endParaRPr lang="en-US" dirty="0" smtClean="0"/>
          </a:p>
          <a:p>
            <a:endParaRPr lang="sk-SK" dirty="0"/>
          </a:p>
        </p:txBody>
      </p:sp>
      <p:pic>
        <p:nvPicPr>
          <p:cNvPr id="3074" name="Picture 2" descr="http://t0.gstatic.com/images?q=tbn:ANd9GcRkfXQyAAgsAGa7RVxhgIGCgwRqbMeNwpJWzxn2dgOFRMxutg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365104"/>
            <a:ext cx="2880320" cy="2176987"/>
          </a:xfrm>
          <a:prstGeom prst="rect">
            <a:avLst/>
          </a:prstGeom>
          <a:noFill/>
        </p:spPr>
      </p:pic>
      <p:pic>
        <p:nvPicPr>
          <p:cNvPr id="3076" name="Picture 4" descr="http://t0.gstatic.com/images?q=tbn:ANd9GcQujBR8C8Gp-uX2B99k5HUTcpVhX6bAL6ZE1guKOBeXbYB4Gtl7jQBu_OS_5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581128"/>
            <a:ext cx="1800201" cy="1855591"/>
          </a:xfrm>
          <a:prstGeom prst="rect">
            <a:avLst/>
          </a:prstGeom>
          <a:noFill/>
        </p:spPr>
      </p:pic>
      <p:pic>
        <p:nvPicPr>
          <p:cNvPr id="3080" name="Picture 8" descr="http://t0.gstatic.com/images?q=tbn:ANd9GcQmawVFQTJ4D3q3xtbJxTWxWLkBB3ntGZBUL3VCSF6-qW0WFNSOq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581128"/>
            <a:ext cx="1660271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2">
                <a:lumMod val="5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>
                <a:solidFill>
                  <a:schemeClr val="bg1"/>
                </a:solidFill>
              </a:rPr>
              <a:t>Slovak </a:t>
            </a:r>
            <a:r>
              <a:rPr lang="sk-SK" sz="3600" dirty="0" err="1" smtClean="0">
                <a:solidFill>
                  <a:schemeClr val="accent1"/>
                </a:solidFill>
              </a:rPr>
              <a:t>Basketball</a:t>
            </a:r>
            <a:r>
              <a:rPr lang="sk-SK" sz="3600" dirty="0" smtClean="0"/>
              <a:t> </a:t>
            </a:r>
            <a:r>
              <a:rPr lang="sk-SK" sz="3600" dirty="0" err="1" smtClean="0">
                <a:solidFill>
                  <a:srgbClr val="FF0000"/>
                </a:solidFill>
              </a:rPr>
              <a:t>Association</a:t>
            </a:r>
            <a:r>
              <a:rPr lang="sk-SK" sz="3600" dirty="0" smtClean="0">
                <a:solidFill>
                  <a:srgbClr val="FF0000"/>
                </a:solidFill>
              </a:rPr>
              <a:t/>
            </a:r>
            <a:br>
              <a:rPr lang="sk-SK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(SBA)</a:t>
            </a:r>
            <a:endParaRPr lang="sk-SK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League is played in Slovakia by 10 teams.</a:t>
            </a:r>
            <a:endParaRPr lang="sk-SK" dirty="0" smtClean="0"/>
          </a:p>
          <a:p>
            <a:r>
              <a:rPr lang="sk-SK" dirty="0" err="1" smtClean="0"/>
              <a:t>Zilina</a:t>
            </a:r>
            <a:r>
              <a:rPr lang="sk-SK" dirty="0" smtClean="0"/>
              <a:t>, </a:t>
            </a:r>
            <a:r>
              <a:rPr lang="en-US" dirty="0" smtClean="0"/>
              <a:t>Nitra, </a:t>
            </a:r>
            <a:r>
              <a:rPr lang="en-US" dirty="0" err="1" smtClean="0"/>
              <a:t>Levice</a:t>
            </a:r>
            <a:r>
              <a:rPr lang="en-US" dirty="0" smtClean="0"/>
              <a:t>, BB, Inter, </a:t>
            </a:r>
            <a:r>
              <a:rPr lang="en-US" dirty="0" err="1" smtClean="0"/>
              <a:t>Svit</a:t>
            </a:r>
            <a:r>
              <a:rPr lang="en-US" dirty="0" smtClean="0"/>
              <a:t>, </a:t>
            </a:r>
            <a:r>
              <a:rPr lang="en-US" dirty="0" err="1" smtClean="0"/>
              <a:t>Handlova</a:t>
            </a:r>
            <a:r>
              <a:rPr lang="en-US" dirty="0" smtClean="0"/>
              <a:t>, </a:t>
            </a:r>
            <a:r>
              <a:rPr lang="en-US" dirty="0" err="1" smtClean="0"/>
              <a:t>Komarno</a:t>
            </a:r>
            <a:r>
              <a:rPr lang="en-US" dirty="0" smtClean="0"/>
              <a:t>, SNV,  </a:t>
            </a:r>
            <a:r>
              <a:rPr lang="en-US" dirty="0" err="1" smtClean="0"/>
              <a:t>Prievidza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Slovak League is very good and popular for Slovak viewers</a:t>
            </a:r>
          </a:p>
        </p:txBody>
      </p:sp>
      <p:pic>
        <p:nvPicPr>
          <p:cNvPr id="17410" name="Picture 2" descr="http://www.ebasket.sk/design/ebask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149080"/>
            <a:ext cx="2160240" cy="2501332"/>
          </a:xfrm>
          <a:prstGeom prst="rect">
            <a:avLst/>
          </a:prstGeom>
          <a:noFill/>
        </p:spPr>
      </p:pic>
      <p:pic>
        <p:nvPicPr>
          <p:cNvPr id="8194" name="Picture 2" descr="http://t3.gstatic.com/images?q=tbn:ANd9GcSYPBRnGzs-xNx9rb3adq-Ewl04jEyhjIZje6COQZxDte6nND6q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437112"/>
            <a:ext cx="2304256" cy="2073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Academic ZU ZILINA </a:t>
            </a:r>
            <a:endParaRPr lang="sk-SK" sz="6000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basketball team where I'm playing.</a:t>
            </a:r>
          </a:p>
          <a:p>
            <a:r>
              <a:rPr lang="en-US" dirty="0" smtClean="0"/>
              <a:t>My position in this team is right wing but I also play like playmaker. </a:t>
            </a:r>
          </a:p>
          <a:p>
            <a:r>
              <a:rPr lang="en-US" dirty="0" smtClean="0"/>
              <a:t>We are two-time Vice-Champion of Slovakia</a:t>
            </a:r>
          </a:p>
          <a:p>
            <a:pPr>
              <a:buNone/>
            </a:pPr>
            <a:r>
              <a:rPr lang="en-US" dirty="0" smtClean="0"/>
              <a:t>    and we also won some tournaments in abroad (Italy, Ukraine, Czech republic,….) </a:t>
            </a:r>
            <a:endParaRPr lang="sk-SK" dirty="0"/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301208"/>
            <a:ext cx="1533525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2">
                <a:lumMod val="5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Castellar" pitchFamily="18" charset="0"/>
              </a:rPr>
              <a:t>No pain, no game </a:t>
            </a:r>
            <a:endParaRPr lang="sk-SK" sz="6000" dirty="0">
              <a:latin typeface="Castellar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sentence describes basketball </a:t>
            </a:r>
          </a:p>
          <a:p>
            <a:r>
              <a:rPr lang="en-US" dirty="0" smtClean="0"/>
              <a:t>Every player heard this sentence at least one time</a:t>
            </a:r>
          </a:p>
          <a:p>
            <a:r>
              <a:rPr lang="en-US" dirty="0" smtClean="0"/>
              <a:t>My </a:t>
            </a:r>
            <a:r>
              <a:rPr lang="en-US" dirty="0" err="1" smtClean="0"/>
              <a:t>headcoatch</a:t>
            </a:r>
            <a:r>
              <a:rPr lang="en-US" dirty="0" smtClean="0"/>
              <a:t> tells us this every training </a:t>
            </a:r>
            <a:endParaRPr lang="sk-SK" dirty="0"/>
          </a:p>
        </p:txBody>
      </p:sp>
      <p:pic>
        <p:nvPicPr>
          <p:cNvPr id="20482" name="Picture 2" descr="http://www.huymai.com/images/Animations/Title_NoPainNoGame_v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6858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ernard MT Condensed" pitchFamily="18" charset="0"/>
              </a:rPr>
              <a:t>My favorite player </a:t>
            </a:r>
            <a:endParaRPr lang="sk-SK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My</a:t>
            </a:r>
            <a:r>
              <a:rPr lang="en-US" dirty="0" smtClean="0"/>
              <a:t> favorite is Derrick Rose</a:t>
            </a:r>
          </a:p>
          <a:p>
            <a:r>
              <a:rPr lang="en-US" dirty="0" smtClean="0"/>
              <a:t>He is very talented in all directs and he is the most athletic player in NBA</a:t>
            </a:r>
          </a:p>
          <a:p>
            <a:r>
              <a:rPr lang="en-US" dirty="0" smtClean="0"/>
              <a:t>He won the MVP trophy in NBA</a:t>
            </a:r>
          </a:p>
          <a:p>
            <a:r>
              <a:rPr lang="en-US" dirty="0" smtClean="0"/>
              <a:t>He’s </a:t>
            </a:r>
            <a:r>
              <a:rPr lang="en-US" dirty="0" err="1" smtClean="0"/>
              <a:t>playmeker</a:t>
            </a:r>
            <a:r>
              <a:rPr lang="en-US" dirty="0" smtClean="0"/>
              <a:t> of Chicago Bulls </a:t>
            </a:r>
            <a:endParaRPr lang="sk-SK" dirty="0"/>
          </a:p>
        </p:txBody>
      </p:sp>
      <p:pic>
        <p:nvPicPr>
          <p:cNvPr id="1026" name="Picture 2" descr="http://t1.gstatic.com/images?q=tbn:ANd9GcREAa5WvvF8Nq5ph1QN_Q04ys_WmcOlY34CbHSihA69NipRc-U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581128"/>
            <a:ext cx="1817073" cy="1772022"/>
          </a:xfrm>
          <a:prstGeom prst="rect">
            <a:avLst/>
          </a:prstGeom>
          <a:noFill/>
        </p:spPr>
      </p:pic>
      <p:pic>
        <p:nvPicPr>
          <p:cNvPr id="1028" name="Picture 4" descr="http://3.bp.blogspot.com/-xWHQ4Bi1QuE/TXZyIKGq6lI/AAAAAAAAAFo/pGbMtCCNPGs/s1600/DerrickRose-MVP-or-n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996952"/>
            <a:ext cx="2304256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377</Words>
  <Application>Microsoft Office PowerPoint</Application>
  <PresentationFormat>Prezentácia na obrazovke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Basketball</vt:lpstr>
      <vt:lpstr>Basketball</vt:lpstr>
      <vt:lpstr>Rules of basketball</vt:lpstr>
      <vt:lpstr>Basketball court </vt:lpstr>
      <vt:lpstr>NBA</vt:lpstr>
      <vt:lpstr>Slovak Basketball Association (SBA)</vt:lpstr>
      <vt:lpstr>Academic ZU ZILINA </vt:lpstr>
      <vt:lpstr>No pain, no game </vt:lpstr>
      <vt:lpstr>My favorite player </vt:lpstr>
      <vt:lpstr>Dallas Mavericks </vt:lpstr>
      <vt:lpstr>My opinion </vt:lpstr>
      <vt:lpstr>Unknown words</vt:lpstr>
      <vt:lpstr>    Thank you for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Basketball</dc:title>
  <dc:creator>ziak</dc:creator>
  <cp:lastModifiedBy>ziak</cp:lastModifiedBy>
  <cp:revision>16</cp:revision>
  <dcterms:created xsi:type="dcterms:W3CDTF">2011-05-12T07:45:44Z</dcterms:created>
  <dcterms:modified xsi:type="dcterms:W3CDTF">2011-05-20T08:18:48Z</dcterms:modified>
</cp:coreProperties>
</file>