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sldIdLst>
    <p:sldId id="273" r:id="rId2"/>
    <p:sldId id="258" r:id="rId3"/>
    <p:sldId id="259" r:id="rId4"/>
    <p:sldId id="263" r:id="rId5"/>
    <p:sldId id="262" r:id="rId6"/>
    <p:sldId id="264" r:id="rId7"/>
    <p:sldId id="269" r:id="rId8"/>
    <p:sldId id="270" r:id="rId9"/>
    <p:sldId id="271" r:id="rId10"/>
    <p:sldId id="272" r:id="rId11"/>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7" name="Rovnoramenný trojuholník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Nadpis 7"/>
          <p:cNvSpPr>
            <a:spLocks noGrp="1"/>
          </p:cNvSpPr>
          <p:nvPr>
            <p:ph type="ctrTitle"/>
          </p:nvPr>
        </p:nvSpPr>
        <p:spPr>
          <a:xfrm>
            <a:off x="540544" y="776288"/>
            <a:ext cx="8062912" cy="1470025"/>
          </a:xfrm>
        </p:spPr>
        <p:txBody>
          <a:bodyPr anchor="b">
            <a:normAutofit/>
          </a:bodyPr>
          <a:lstStyle>
            <a:lvl1pPr algn="r">
              <a:defRPr sz="4400"/>
            </a:lvl1pPr>
          </a:lstStyle>
          <a:p>
            <a:r>
              <a:rPr kumimoji="0" lang="sk-SK" smtClean="0"/>
              <a:t>Kliknite sem a upravte štýl predlohy nadpisov.</a:t>
            </a:r>
            <a:endParaRPr kumimoji="0" lang="en-US"/>
          </a:p>
        </p:txBody>
      </p:sp>
      <p:sp>
        <p:nvSpPr>
          <p:cNvPr id="9" name="Podnadpis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sk-SK" smtClean="0"/>
              <a:t>Kliknite sem a upravte štýl predlohy podnadpisov.</a:t>
            </a:r>
            <a:endParaRPr kumimoji="0" lang="en-US"/>
          </a:p>
        </p:txBody>
      </p:sp>
      <p:sp>
        <p:nvSpPr>
          <p:cNvPr id="28" name="Zástupný symbol dátumu 27"/>
          <p:cNvSpPr>
            <a:spLocks noGrp="1"/>
          </p:cNvSpPr>
          <p:nvPr>
            <p:ph type="dt" sz="half" idx="10"/>
          </p:nvPr>
        </p:nvSpPr>
        <p:spPr>
          <a:xfrm>
            <a:off x="1371600" y="6012656"/>
            <a:ext cx="5791200" cy="365125"/>
          </a:xfrm>
        </p:spPr>
        <p:txBody>
          <a:bodyPr tIns="0" bIns="0" anchor="t"/>
          <a:lstStyle>
            <a:lvl1pPr algn="r">
              <a:defRPr sz="1000"/>
            </a:lvl1pPr>
          </a:lstStyle>
          <a:p>
            <a:fld id="{FDCDA67B-A797-4163-8622-523EBFCE6EAF}" type="datetimeFigureOut">
              <a:rPr lang="sk-SK" smtClean="0"/>
              <a:pPr/>
              <a:t>24. 5. 2011</a:t>
            </a:fld>
            <a:endParaRPr lang="sk-SK"/>
          </a:p>
        </p:txBody>
      </p:sp>
      <p:sp>
        <p:nvSpPr>
          <p:cNvPr id="17" name="Zástupný symbol päty 16"/>
          <p:cNvSpPr>
            <a:spLocks noGrp="1"/>
          </p:cNvSpPr>
          <p:nvPr>
            <p:ph type="ftr" sz="quarter" idx="11"/>
          </p:nvPr>
        </p:nvSpPr>
        <p:spPr>
          <a:xfrm>
            <a:off x="1371600" y="5650704"/>
            <a:ext cx="5791200" cy="365125"/>
          </a:xfrm>
        </p:spPr>
        <p:txBody>
          <a:bodyPr tIns="0" bIns="0" anchor="b"/>
          <a:lstStyle>
            <a:lvl1pPr algn="r">
              <a:defRPr sz="1100"/>
            </a:lvl1pPr>
          </a:lstStyle>
          <a:p>
            <a:endParaRPr lang="sk-SK"/>
          </a:p>
        </p:txBody>
      </p:sp>
      <p:sp>
        <p:nvSpPr>
          <p:cNvPr id="29" name="Zástupný symbol čísla snímky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E50B9098-CA27-471F-A63C-0A4A50299EF6}" type="slidenum">
              <a:rPr lang="sk-SK" smtClean="0"/>
              <a:pPr/>
              <a:t>‹#›</a:t>
            </a:fld>
            <a:endParaRPr lang="sk-S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sk-SK" smtClean="0"/>
              <a:t>Kliknite sem a upravte štýl predlohy nadpisov.</a:t>
            </a:r>
            <a:endParaRPr kumimoji="0" lang="en-US"/>
          </a:p>
        </p:txBody>
      </p:sp>
      <p:sp>
        <p:nvSpPr>
          <p:cNvPr id="3" name="Zástupný symbol zvislého textu 2"/>
          <p:cNvSpPr>
            <a:spLocks noGrp="1"/>
          </p:cNvSpPr>
          <p:nvPr>
            <p:ph type="body" orient="vert" idx="1"/>
          </p:nvPr>
        </p:nvSpPr>
        <p:spPr/>
        <p:txBody>
          <a:bodyPr vert="eaVert"/>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dátumu 3"/>
          <p:cNvSpPr>
            <a:spLocks noGrp="1"/>
          </p:cNvSpPr>
          <p:nvPr>
            <p:ph type="dt" sz="half" idx="10"/>
          </p:nvPr>
        </p:nvSpPr>
        <p:spPr/>
        <p:txBody>
          <a:bodyPr/>
          <a:lstStyle/>
          <a:p>
            <a:fld id="{FDCDA67B-A797-4163-8622-523EBFCE6EAF}" type="datetimeFigureOut">
              <a:rPr lang="sk-SK" smtClean="0"/>
              <a:pPr/>
              <a:t>24. 5. 2011</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E50B9098-CA27-471F-A63C-0A4A50299EF6}" type="slidenum">
              <a:rPr lang="sk-SK" smtClean="0"/>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781800" y="381000"/>
            <a:ext cx="1905000" cy="5486400"/>
          </a:xfrm>
        </p:spPr>
        <p:txBody>
          <a:bodyPr vert="eaVert"/>
          <a:lstStyle/>
          <a:p>
            <a:r>
              <a:rPr kumimoji="0" lang="sk-SK" smtClean="0"/>
              <a:t>Kliknite sem a upravte štýl predlohy nadpisov.</a:t>
            </a:r>
            <a:endParaRPr kumimoji="0" lang="en-US"/>
          </a:p>
        </p:txBody>
      </p:sp>
      <p:sp>
        <p:nvSpPr>
          <p:cNvPr id="3" name="Zástupný symbol zvislého textu 2"/>
          <p:cNvSpPr>
            <a:spLocks noGrp="1"/>
          </p:cNvSpPr>
          <p:nvPr>
            <p:ph type="body" orient="vert" idx="1"/>
          </p:nvPr>
        </p:nvSpPr>
        <p:spPr>
          <a:xfrm>
            <a:off x="457200" y="381000"/>
            <a:ext cx="6248400" cy="5486400"/>
          </a:xfrm>
        </p:spPr>
        <p:txBody>
          <a:bodyPr vert="eaVert"/>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dátumu 3"/>
          <p:cNvSpPr>
            <a:spLocks noGrp="1"/>
          </p:cNvSpPr>
          <p:nvPr>
            <p:ph type="dt" sz="half" idx="10"/>
          </p:nvPr>
        </p:nvSpPr>
        <p:spPr/>
        <p:txBody>
          <a:bodyPr/>
          <a:lstStyle/>
          <a:p>
            <a:fld id="{FDCDA67B-A797-4163-8622-523EBFCE6EAF}" type="datetimeFigureOut">
              <a:rPr lang="sk-SK" smtClean="0"/>
              <a:pPr/>
              <a:t>24. 5. 2011</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E50B9098-CA27-471F-A63C-0A4A50299EF6}" type="slidenum">
              <a:rPr lang="sk-SK" smtClean="0"/>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67494"/>
            <a:ext cx="8229600" cy="1399032"/>
          </a:xfrm>
        </p:spPr>
        <p:txBody>
          <a:bodyPr/>
          <a:lstStyle/>
          <a:p>
            <a:r>
              <a:rPr kumimoji="0" lang="sk-SK" smtClean="0"/>
              <a:t>Kliknite sem a upravte štýl predlohy nadpisov.</a:t>
            </a:r>
            <a:endParaRPr kumimoji="0" lang="en-US"/>
          </a:p>
        </p:txBody>
      </p:sp>
      <p:sp>
        <p:nvSpPr>
          <p:cNvPr id="3" name="Zástupný symbol obsahu 2"/>
          <p:cNvSpPr>
            <a:spLocks noGrp="1"/>
          </p:cNvSpPr>
          <p:nvPr>
            <p:ph idx="1"/>
          </p:nvPr>
        </p:nvSpPr>
        <p:spPr>
          <a:xfrm>
            <a:off x="457200" y="1882808"/>
            <a:ext cx="8229600" cy="4572000"/>
          </a:xfrm>
        </p:spPr>
        <p:txBody>
          <a:body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dátumu 3"/>
          <p:cNvSpPr>
            <a:spLocks noGrp="1"/>
          </p:cNvSpPr>
          <p:nvPr>
            <p:ph type="dt" sz="half" idx="10"/>
          </p:nvPr>
        </p:nvSpPr>
        <p:spPr>
          <a:xfrm>
            <a:off x="4791456" y="6480048"/>
            <a:ext cx="2133600" cy="301752"/>
          </a:xfrm>
        </p:spPr>
        <p:txBody>
          <a:bodyPr/>
          <a:lstStyle/>
          <a:p>
            <a:fld id="{FDCDA67B-A797-4163-8622-523EBFCE6EAF}" type="datetimeFigureOut">
              <a:rPr lang="sk-SK" smtClean="0"/>
              <a:pPr/>
              <a:t>24. 5. 2011</a:t>
            </a:fld>
            <a:endParaRPr lang="sk-SK"/>
          </a:p>
        </p:txBody>
      </p:sp>
      <p:sp>
        <p:nvSpPr>
          <p:cNvPr id="5" name="Zástupný symbol päty 4"/>
          <p:cNvSpPr>
            <a:spLocks noGrp="1"/>
          </p:cNvSpPr>
          <p:nvPr>
            <p:ph type="ftr" sz="quarter" idx="11"/>
          </p:nvPr>
        </p:nvSpPr>
        <p:spPr>
          <a:xfrm>
            <a:off x="457200" y="6480969"/>
            <a:ext cx="4260056" cy="300831"/>
          </a:xfrm>
        </p:spPr>
        <p:txBody>
          <a:bodyPr/>
          <a:lstStyle/>
          <a:p>
            <a:endParaRPr lang="sk-SK"/>
          </a:p>
        </p:txBody>
      </p:sp>
      <p:sp>
        <p:nvSpPr>
          <p:cNvPr id="6" name="Zástupný symbol čísla snímky 5"/>
          <p:cNvSpPr>
            <a:spLocks noGrp="1"/>
          </p:cNvSpPr>
          <p:nvPr>
            <p:ph type="sldNum" sz="quarter" idx="12"/>
          </p:nvPr>
        </p:nvSpPr>
        <p:spPr/>
        <p:txBody>
          <a:bodyPr/>
          <a:lstStyle/>
          <a:p>
            <a:fld id="{E50B9098-CA27-471F-A63C-0A4A50299EF6}" type="slidenum">
              <a:rPr lang="sk-SK" smtClean="0"/>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Hlavička sekcie">
    <p:bg>
      <p:bgRef idx="1002">
        <a:schemeClr val="bg1"/>
      </p:bgRef>
    </p:bg>
    <p:spTree>
      <p:nvGrpSpPr>
        <p:cNvPr id="1" name=""/>
        <p:cNvGrpSpPr/>
        <p:nvPr/>
      </p:nvGrpSpPr>
      <p:grpSpPr>
        <a:xfrm>
          <a:off x="0" y="0"/>
          <a:ext cx="0" cy="0"/>
          <a:chOff x="0" y="0"/>
          <a:chExt cx="0" cy="0"/>
        </a:xfrm>
      </p:grpSpPr>
      <p:sp>
        <p:nvSpPr>
          <p:cNvPr id="9" name="Pravouhlý trojuholník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Rovnoramenný trojuholník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Zástupný symbol dátumu 3"/>
          <p:cNvSpPr>
            <a:spLocks noGrp="1"/>
          </p:cNvSpPr>
          <p:nvPr>
            <p:ph type="dt" sz="half" idx="10"/>
          </p:nvPr>
        </p:nvSpPr>
        <p:spPr>
          <a:xfrm>
            <a:off x="6955632" y="6477000"/>
            <a:ext cx="2133600" cy="304800"/>
          </a:xfrm>
        </p:spPr>
        <p:txBody>
          <a:bodyPr/>
          <a:lstStyle/>
          <a:p>
            <a:fld id="{FDCDA67B-A797-4163-8622-523EBFCE6EAF}" type="datetimeFigureOut">
              <a:rPr lang="sk-SK" smtClean="0"/>
              <a:pPr/>
              <a:t>24. 5. 2011</a:t>
            </a:fld>
            <a:endParaRPr lang="sk-SK"/>
          </a:p>
        </p:txBody>
      </p:sp>
      <p:sp>
        <p:nvSpPr>
          <p:cNvPr id="5" name="Zástupný symbol päty 4"/>
          <p:cNvSpPr>
            <a:spLocks noGrp="1"/>
          </p:cNvSpPr>
          <p:nvPr>
            <p:ph type="ftr" sz="quarter" idx="11"/>
          </p:nvPr>
        </p:nvSpPr>
        <p:spPr>
          <a:xfrm>
            <a:off x="2619376" y="6480969"/>
            <a:ext cx="4260056" cy="300831"/>
          </a:xfrm>
        </p:spPr>
        <p:txBody>
          <a:bodyPr/>
          <a:lstStyle/>
          <a:p>
            <a:endParaRPr lang="sk-SK"/>
          </a:p>
        </p:txBody>
      </p:sp>
      <p:sp>
        <p:nvSpPr>
          <p:cNvPr id="6" name="Zástupný symbol čísla snímky 5"/>
          <p:cNvSpPr>
            <a:spLocks noGrp="1"/>
          </p:cNvSpPr>
          <p:nvPr>
            <p:ph type="sldNum" sz="quarter" idx="12"/>
          </p:nvPr>
        </p:nvSpPr>
        <p:spPr>
          <a:xfrm>
            <a:off x="8451056" y="809624"/>
            <a:ext cx="502920" cy="300831"/>
          </a:xfrm>
        </p:spPr>
        <p:txBody>
          <a:bodyPr/>
          <a:lstStyle/>
          <a:p>
            <a:fld id="{E50B9098-CA27-471F-A63C-0A4A50299EF6}" type="slidenum">
              <a:rPr lang="sk-SK" smtClean="0"/>
              <a:pPr/>
              <a:t>‹#›</a:t>
            </a:fld>
            <a:endParaRPr lang="sk-SK"/>
          </a:p>
        </p:txBody>
      </p:sp>
      <p:cxnSp>
        <p:nvCxnSpPr>
          <p:cNvPr id="11" name="Rovná spojnica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Rovná spojnica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Nadpis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sk-SK" smtClean="0"/>
              <a:t>Kliknite sem a upravte štýl predlohy nadpisov.</a:t>
            </a:r>
            <a:endParaRPr kumimoji="0" lang="en-US"/>
          </a:p>
        </p:txBody>
      </p:sp>
      <p:sp>
        <p:nvSpPr>
          <p:cNvPr id="3" name="Zástupný symbol textu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sk-SK" smtClean="0"/>
              <a:t>Kliknite sem a upravte štýly predlohy textu.</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marL="0" algn="l">
              <a:defRPr/>
            </a:lvl1pPr>
          </a:lstStyle>
          <a:p>
            <a:r>
              <a:rPr kumimoji="0" lang="sk-SK" smtClean="0"/>
              <a:t>Kliknite sem a upravte štýl predlohy nadpisov.</a:t>
            </a:r>
            <a:endParaRPr kumimoji="0" lang="en-US"/>
          </a:p>
        </p:txBody>
      </p:sp>
      <p:sp>
        <p:nvSpPr>
          <p:cNvPr id="3" name="Zástupný symbol obsahu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obsahu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5" name="Zástupný symbol dátumu 4"/>
          <p:cNvSpPr>
            <a:spLocks noGrp="1"/>
          </p:cNvSpPr>
          <p:nvPr>
            <p:ph type="dt" sz="half" idx="10"/>
          </p:nvPr>
        </p:nvSpPr>
        <p:spPr>
          <a:xfrm>
            <a:off x="4791456" y="6480969"/>
            <a:ext cx="2133600" cy="301752"/>
          </a:xfrm>
        </p:spPr>
        <p:txBody>
          <a:bodyPr/>
          <a:lstStyle/>
          <a:p>
            <a:fld id="{FDCDA67B-A797-4163-8622-523EBFCE6EAF}" type="datetimeFigureOut">
              <a:rPr lang="sk-SK" smtClean="0"/>
              <a:pPr/>
              <a:t>24. 5. 2011</a:t>
            </a:fld>
            <a:endParaRPr lang="sk-SK"/>
          </a:p>
        </p:txBody>
      </p:sp>
      <p:sp>
        <p:nvSpPr>
          <p:cNvPr id="6" name="Zástupný symbol päty 5"/>
          <p:cNvSpPr>
            <a:spLocks noGrp="1"/>
          </p:cNvSpPr>
          <p:nvPr>
            <p:ph type="ftr" sz="quarter" idx="11"/>
          </p:nvPr>
        </p:nvSpPr>
        <p:spPr>
          <a:xfrm>
            <a:off x="457200" y="6480969"/>
            <a:ext cx="4260056" cy="301752"/>
          </a:xfrm>
        </p:spPr>
        <p:txBody>
          <a:bodyPr/>
          <a:lstStyle/>
          <a:p>
            <a:endParaRPr lang="sk-SK"/>
          </a:p>
        </p:txBody>
      </p:sp>
      <p:sp>
        <p:nvSpPr>
          <p:cNvPr id="7" name="Zástupný symbol čísla snímky 6"/>
          <p:cNvSpPr>
            <a:spLocks noGrp="1"/>
          </p:cNvSpPr>
          <p:nvPr>
            <p:ph type="sldNum" sz="quarter" idx="12"/>
          </p:nvPr>
        </p:nvSpPr>
        <p:spPr>
          <a:xfrm>
            <a:off x="7589520" y="6480969"/>
            <a:ext cx="502920" cy="301752"/>
          </a:xfrm>
        </p:spPr>
        <p:txBody>
          <a:bodyPr/>
          <a:lstStyle/>
          <a:p>
            <a:fld id="{E50B9098-CA27-471F-A63C-0A4A50299EF6}" type="slidenum">
              <a:rPr lang="sk-SK" smtClean="0"/>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anie">
    <p:bg>
      <p:bgRef idx="1002">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sk-SK" smtClean="0"/>
              <a:t>Kliknite sem a upravte štýl predlohy nadpisov.</a:t>
            </a:r>
            <a:endParaRPr kumimoji="0" lang="en-US"/>
          </a:p>
        </p:txBody>
      </p:sp>
      <p:sp>
        <p:nvSpPr>
          <p:cNvPr id="3" name="Zástupný symbol textu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sk-SK" smtClean="0"/>
              <a:t>Kliknite sem a upravte štýly predlohy textu.</a:t>
            </a:r>
          </a:p>
        </p:txBody>
      </p:sp>
      <p:sp>
        <p:nvSpPr>
          <p:cNvPr id="4" name="Zástupný symbol textu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sk-SK" smtClean="0"/>
              <a:t>Kliknite sem a upravte štýly predlohy textu.</a:t>
            </a:r>
          </a:p>
        </p:txBody>
      </p:sp>
      <p:sp>
        <p:nvSpPr>
          <p:cNvPr id="5" name="Zástupný symbol obsahu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6" name="Zástupný symbol obsahu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7" name="Zástupný symbol dátumu 6"/>
          <p:cNvSpPr>
            <a:spLocks noGrp="1"/>
          </p:cNvSpPr>
          <p:nvPr>
            <p:ph type="dt" sz="half" idx="10"/>
          </p:nvPr>
        </p:nvSpPr>
        <p:spPr>
          <a:xfrm>
            <a:off x="4791456" y="6480969"/>
            <a:ext cx="2130552" cy="301752"/>
          </a:xfrm>
        </p:spPr>
        <p:txBody>
          <a:bodyPr/>
          <a:lstStyle/>
          <a:p>
            <a:fld id="{FDCDA67B-A797-4163-8622-523EBFCE6EAF}" type="datetimeFigureOut">
              <a:rPr lang="sk-SK" smtClean="0"/>
              <a:pPr/>
              <a:t>24. 5. 2011</a:t>
            </a:fld>
            <a:endParaRPr lang="sk-SK"/>
          </a:p>
        </p:txBody>
      </p:sp>
      <p:sp>
        <p:nvSpPr>
          <p:cNvPr id="8" name="Zástupný symbol päty 7"/>
          <p:cNvSpPr>
            <a:spLocks noGrp="1"/>
          </p:cNvSpPr>
          <p:nvPr>
            <p:ph type="ftr" sz="quarter" idx="11"/>
          </p:nvPr>
        </p:nvSpPr>
        <p:spPr>
          <a:xfrm>
            <a:off x="457200" y="6480969"/>
            <a:ext cx="4261104" cy="301752"/>
          </a:xfrm>
        </p:spPr>
        <p:txBody>
          <a:bodyPr/>
          <a:lstStyle/>
          <a:p>
            <a:endParaRPr lang="sk-SK"/>
          </a:p>
        </p:txBody>
      </p:sp>
      <p:sp>
        <p:nvSpPr>
          <p:cNvPr id="9" name="Zástupný symbol čísla snímky 8"/>
          <p:cNvSpPr>
            <a:spLocks noGrp="1"/>
          </p:cNvSpPr>
          <p:nvPr>
            <p:ph type="sldNum" sz="quarter" idx="12"/>
          </p:nvPr>
        </p:nvSpPr>
        <p:spPr>
          <a:xfrm>
            <a:off x="7589520" y="6483096"/>
            <a:ext cx="502920" cy="301752"/>
          </a:xfrm>
        </p:spPr>
        <p:txBody>
          <a:bodyPr/>
          <a:lstStyle>
            <a:lvl1pPr algn="ctr">
              <a:defRPr/>
            </a:lvl1pPr>
          </a:lstStyle>
          <a:p>
            <a:fld id="{E50B9098-CA27-471F-A63C-0A4A50299EF6}" type="slidenum">
              <a:rPr lang="sk-SK" smtClean="0"/>
              <a:pPr/>
              <a:t>‹#›</a:t>
            </a:fld>
            <a:endParaRPr lang="sk-SK"/>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b="0"/>
            </a:lvl1pPr>
          </a:lstStyle>
          <a:p>
            <a:r>
              <a:rPr kumimoji="0" lang="sk-SK" smtClean="0"/>
              <a:t>Kliknite sem a upravte štýl predlohy nadpisov.</a:t>
            </a:r>
            <a:endParaRPr kumimoji="0" lang="en-US"/>
          </a:p>
        </p:txBody>
      </p:sp>
      <p:sp>
        <p:nvSpPr>
          <p:cNvPr id="3" name="Zástupný symbol dátumu 2"/>
          <p:cNvSpPr>
            <a:spLocks noGrp="1"/>
          </p:cNvSpPr>
          <p:nvPr>
            <p:ph type="dt" sz="half" idx="10"/>
          </p:nvPr>
        </p:nvSpPr>
        <p:spPr/>
        <p:txBody>
          <a:bodyPr/>
          <a:lstStyle/>
          <a:p>
            <a:fld id="{FDCDA67B-A797-4163-8622-523EBFCE6EAF}" type="datetimeFigureOut">
              <a:rPr lang="sk-SK" smtClean="0"/>
              <a:pPr/>
              <a:t>24. 5. 2011</a:t>
            </a:fld>
            <a:endParaRPr lang="sk-SK"/>
          </a:p>
        </p:txBody>
      </p:sp>
      <p:sp>
        <p:nvSpPr>
          <p:cNvPr id="4" name="Zástupný symbol päty 3"/>
          <p:cNvSpPr>
            <a:spLocks noGrp="1"/>
          </p:cNvSpPr>
          <p:nvPr>
            <p:ph type="ftr" sz="quarter" idx="11"/>
          </p:nvPr>
        </p:nvSpPr>
        <p:spPr/>
        <p:txBody>
          <a:bodyPr/>
          <a:lstStyle/>
          <a:p>
            <a:endParaRPr lang="sk-SK"/>
          </a:p>
        </p:txBody>
      </p:sp>
      <p:sp>
        <p:nvSpPr>
          <p:cNvPr id="5" name="Zástupný symbol čísla snímky 4"/>
          <p:cNvSpPr>
            <a:spLocks noGrp="1"/>
          </p:cNvSpPr>
          <p:nvPr>
            <p:ph type="sldNum" sz="quarter" idx="12"/>
          </p:nvPr>
        </p:nvSpPr>
        <p:spPr/>
        <p:txBody>
          <a:bodyPr/>
          <a:lstStyle/>
          <a:p>
            <a:fld id="{E50B9098-CA27-471F-A63C-0A4A50299EF6}" type="slidenum">
              <a:rPr lang="sk-SK" smtClean="0"/>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1"/>
          <p:cNvSpPr>
            <a:spLocks noGrp="1"/>
          </p:cNvSpPr>
          <p:nvPr>
            <p:ph type="dt" sz="half" idx="10"/>
          </p:nvPr>
        </p:nvSpPr>
        <p:spPr>
          <a:xfrm>
            <a:off x="4791456" y="6480969"/>
            <a:ext cx="2133600" cy="301752"/>
          </a:xfrm>
        </p:spPr>
        <p:txBody>
          <a:bodyPr/>
          <a:lstStyle/>
          <a:p>
            <a:fld id="{FDCDA67B-A797-4163-8622-523EBFCE6EAF}" type="datetimeFigureOut">
              <a:rPr lang="sk-SK" smtClean="0"/>
              <a:pPr/>
              <a:t>24. 5. 2011</a:t>
            </a:fld>
            <a:endParaRPr lang="sk-SK"/>
          </a:p>
        </p:txBody>
      </p:sp>
      <p:sp>
        <p:nvSpPr>
          <p:cNvPr id="3" name="Zástupný symbol päty 2"/>
          <p:cNvSpPr>
            <a:spLocks noGrp="1"/>
          </p:cNvSpPr>
          <p:nvPr>
            <p:ph type="ftr" sz="quarter" idx="11"/>
          </p:nvPr>
        </p:nvSpPr>
        <p:spPr>
          <a:xfrm>
            <a:off x="457200" y="6481890"/>
            <a:ext cx="4260056" cy="300831"/>
          </a:xfrm>
        </p:spPr>
        <p:txBody>
          <a:bodyPr/>
          <a:lstStyle/>
          <a:p>
            <a:endParaRPr lang="sk-SK"/>
          </a:p>
        </p:txBody>
      </p:sp>
      <p:sp>
        <p:nvSpPr>
          <p:cNvPr id="4" name="Zástupný symbol čísla snímky 3"/>
          <p:cNvSpPr>
            <a:spLocks noGrp="1"/>
          </p:cNvSpPr>
          <p:nvPr>
            <p:ph type="sldNum" sz="quarter" idx="12"/>
          </p:nvPr>
        </p:nvSpPr>
        <p:spPr>
          <a:xfrm>
            <a:off x="7589520" y="6480969"/>
            <a:ext cx="502920" cy="301752"/>
          </a:xfrm>
        </p:spPr>
        <p:txBody>
          <a:bodyPr/>
          <a:lstStyle/>
          <a:p>
            <a:fld id="{E50B9098-CA27-471F-A63C-0A4A50299EF6}" type="slidenum">
              <a:rPr lang="sk-SK" smtClean="0"/>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popisom">
    <p:bg>
      <p:bgRef idx="1002">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sk-SK" smtClean="0"/>
              <a:t>Kliknite sem a upravte štýl predlohy nadpisov.</a:t>
            </a:r>
            <a:endParaRPr kumimoji="0" lang="en-US"/>
          </a:p>
        </p:txBody>
      </p:sp>
      <p:sp>
        <p:nvSpPr>
          <p:cNvPr id="3" name="Zástupný symbol textu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sk-SK" smtClean="0"/>
              <a:t>Kliknite sem a upravte štýly predlohy textu.</a:t>
            </a:r>
          </a:p>
        </p:txBody>
      </p:sp>
      <p:sp>
        <p:nvSpPr>
          <p:cNvPr id="4" name="Zástupný symbol obsahu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5" name="Zástupný symbol dátumu 4"/>
          <p:cNvSpPr>
            <a:spLocks noGrp="1"/>
          </p:cNvSpPr>
          <p:nvPr>
            <p:ph type="dt" sz="half" idx="10"/>
          </p:nvPr>
        </p:nvSpPr>
        <p:spPr>
          <a:xfrm>
            <a:off x="6278976" y="6556248"/>
            <a:ext cx="2133600" cy="301752"/>
          </a:xfrm>
        </p:spPr>
        <p:txBody>
          <a:bodyPr/>
          <a:lstStyle>
            <a:lvl1pPr>
              <a:defRPr sz="900"/>
            </a:lvl1pPr>
          </a:lstStyle>
          <a:p>
            <a:fld id="{FDCDA67B-A797-4163-8622-523EBFCE6EAF}" type="datetimeFigureOut">
              <a:rPr lang="sk-SK" smtClean="0"/>
              <a:pPr/>
              <a:t>24. 5. 2011</a:t>
            </a:fld>
            <a:endParaRPr lang="sk-SK"/>
          </a:p>
        </p:txBody>
      </p:sp>
      <p:sp>
        <p:nvSpPr>
          <p:cNvPr id="6" name="Zástupný symbol päty 5"/>
          <p:cNvSpPr>
            <a:spLocks noGrp="1"/>
          </p:cNvSpPr>
          <p:nvPr>
            <p:ph type="ftr" sz="quarter" idx="11"/>
          </p:nvPr>
        </p:nvSpPr>
        <p:spPr>
          <a:xfrm>
            <a:off x="1135856" y="6556248"/>
            <a:ext cx="5143120" cy="301752"/>
          </a:xfrm>
        </p:spPr>
        <p:txBody>
          <a:bodyPr/>
          <a:lstStyle>
            <a:lvl1pPr>
              <a:defRPr sz="900"/>
            </a:lvl1pPr>
          </a:lstStyle>
          <a:p>
            <a:endParaRPr lang="sk-SK"/>
          </a:p>
        </p:txBody>
      </p:sp>
      <p:sp>
        <p:nvSpPr>
          <p:cNvPr id="7" name="Zástupný symbol čísla snímky 6"/>
          <p:cNvSpPr>
            <a:spLocks noGrp="1"/>
          </p:cNvSpPr>
          <p:nvPr>
            <p:ph type="sldNum" sz="quarter" idx="12"/>
          </p:nvPr>
        </p:nvSpPr>
        <p:spPr>
          <a:xfrm>
            <a:off x="8410576" y="6556248"/>
            <a:ext cx="502920" cy="301752"/>
          </a:xfrm>
        </p:spPr>
        <p:txBody>
          <a:bodyPr/>
          <a:lstStyle>
            <a:lvl1pPr>
              <a:defRPr sz="900"/>
            </a:lvl1pPr>
          </a:lstStyle>
          <a:p>
            <a:fld id="{E50B9098-CA27-471F-A63C-0A4A50299EF6}" type="slidenum">
              <a:rPr lang="sk-SK" smtClean="0"/>
              <a:pPr/>
              <a:t>‹#›</a:t>
            </a:fld>
            <a:endParaRPr lang="sk-SK"/>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bg>
      <p:bgRef idx="1002">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sk-SK" smtClean="0"/>
              <a:t>Kliknite sem a upravte štýl predlohy nadpisov.</a:t>
            </a:r>
            <a:endParaRPr kumimoji="0" lang="en-US"/>
          </a:p>
        </p:txBody>
      </p:sp>
      <p:sp>
        <p:nvSpPr>
          <p:cNvPr id="3" name="Zástupný symbol obrázka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sk-SK" smtClean="0"/>
              <a:t>Ak chcete pridať obrázok, kliknite na ikonu</a:t>
            </a:r>
            <a:endParaRPr kumimoji="0" lang="en-US" dirty="0"/>
          </a:p>
        </p:txBody>
      </p:sp>
      <p:sp>
        <p:nvSpPr>
          <p:cNvPr id="4" name="Zástupný symbol textu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sk-SK" smtClean="0"/>
              <a:t>Kliknite sem a upravte štýly predlohy textu.</a:t>
            </a:r>
          </a:p>
        </p:txBody>
      </p:sp>
      <p:sp>
        <p:nvSpPr>
          <p:cNvPr id="5" name="Zástupný symbol dátumu 4"/>
          <p:cNvSpPr>
            <a:spLocks noGrp="1"/>
          </p:cNvSpPr>
          <p:nvPr>
            <p:ph type="dt" sz="half" idx="10"/>
          </p:nvPr>
        </p:nvSpPr>
        <p:spPr>
          <a:xfrm>
            <a:off x="6108192" y="6556248"/>
            <a:ext cx="2103120" cy="301752"/>
          </a:xfrm>
        </p:spPr>
        <p:txBody>
          <a:bodyPr/>
          <a:lstStyle>
            <a:lvl1pPr>
              <a:defRPr sz="900"/>
            </a:lvl1pPr>
          </a:lstStyle>
          <a:p>
            <a:fld id="{FDCDA67B-A797-4163-8622-523EBFCE6EAF}" type="datetimeFigureOut">
              <a:rPr lang="sk-SK" smtClean="0"/>
              <a:pPr/>
              <a:t>24. 5. 2011</a:t>
            </a:fld>
            <a:endParaRPr lang="sk-SK"/>
          </a:p>
        </p:txBody>
      </p:sp>
      <p:sp>
        <p:nvSpPr>
          <p:cNvPr id="6" name="Zástupný symbol päty 5"/>
          <p:cNvSpPr>
            <a:spLocks noGrp="1"/>
          </p:cNvSpPr>
          <p:nvPr>
            <p:ph type="ftr" sz="quarter" idx="11"/>
          </p:nvPr>
        </p:nvSpPr>
        <p:spPr>
          <a:xfrm>
            <a:off x="1170432" y="6557169"/>
            <a:ext cx="4948072" cy="301752"/>
          </a:xfrm>
        </p:spPr>
        <p:txBody>
          <a:bodyPr/>
          <a:lstStyle>
            <a:lvl1pPr>
              <a:defRPr sz="900"/>
            </a:lvl1pPr>
          </a:lstStyle>
          <a:p>
            <a:endParaRPr lang="sk-SK"/>
          </a:p>
        </p:txBody>
      </p:sp>
      <p:sp>
        <p:nvSpPr>
          <p:cNvPr id="7" name="Zástupný symbol čísla snímky 6"/>
          <p:cNvSpPr>
            <a:spLocks noGrp="1"/>
          </p:cNvSpPr>
          <p:nvPr>
            <p:ph type="sldNum" sz="quarter" idx="12"/>
          </p:nvPr>
        </p:nvSpPr>
        <p:spPr>
          <a:xfrm>
            <a:off x="8217192" y="6556248"/>
            <a:ext cx="365760" cy="301752"/>
          </a:xfrm>
        </p:spPr>
        <p:txBody>
          <a:bodyPr/>
          <a:lstStyle>
            <a:lvl1pPr algn="ctr">
              <a:defRPr sz="900"/>
            </a:lvl1pPr>
          </a:lstStyle>
          <a:p>
            <a:fld id="{E50B9098-CA27-471F-A63C-0A4A50299EF6}" type="slidenum">
              <a:rPr lang="sk-SK" smtClean="0"/>
              <a:pPr/>
              <a:t>‹#›</a:t>
            </a:fld>
            <a:endParaRPr lang="sk-SK"/>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Pravouhlý trojuholník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Rovná spojnica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Rovná spojnica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Zástupný symbol nadpisu 21"/>
          <p:cNvSpPr>
            <a:spLocks noGrp="1"/>
          </p:cNvSpPr>
          <p:nvPr>
            <p:ph type="title"/>
          </p:nvPr>
        </p:nvSpPr>
        <p:spPr>
          <a:xfrm>
            <a:off x="457200" y="267494"/>
            <a:ext cx="8229600" cy="1399032"/>
          </a:xfrm>
          <a:prstGeom prst="rect">
            <a:avLst/>
          </a:prstGeom>
        </p:spPr>
        <p:txBody>
          <a:bodyPr vert="horz" anchor="ctr">
            <a:normAutofit/>
          </a:bodyPr>
          <a:lstStyle/>
          <a:p>
            <a:r>
              <a:rPr kumimoji="0" lang="sk-SK" smtClean="0"/>
              <a:t>Kliknite sem a upravte štýl predlohy nadpisov.</a:t>
            </a:r>
            <a:endParaRPr kumimoji="0" lang="en-US"/>
          </a:p>
        </p:txBody>
      </p:sp>
      <p:sp>
        <p:nvSpPr>
          <p:cNvPr id="13" name="Zástupný symbol textu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sk-SK" smtClean="0"/>
              <a:t>Kliknite sem a upravte štýly predlohy textu.</a:t>
            </a:r>
          </a:p>
          <a:p>
            <a:pPr lvl="1" eaLnBrk="1" latinLnBrk="0" hangingPunct="1"/>
            <a:r>
              <a:rPr kumimoji="0" lang="sk-SK" smtClean="0"/>
              <a:t>Druhá úroveň</a:t>
            </a:r>
          </a:p>
          <a:p>
            <a:pPr lvl="2" eaLnBrk="1" latinLnBrk="0" hangingPunct="1"/>
            <a:r>
              <a:rPr kumimoji="0" lang="sk-SK" smtClean="0"/>
              <a:t>Tretia úroveň</a:t>
            </a:r>
          </a:p>
          <a:p>
            <a:pPr lvl="3" eaLnBrk="1" latinLnBrk="0" hangingPunct="1"/>
            <a:r>
              <a:rPr kumimoji="0" lang="sk-SK" smtClean="0"/>
              <a:t>Štvrtá úroveň</a:t>
            </a:r>
          </a:p>
          <a:p>
            <a:pPr lvl="4" eaLnBrk="1" latinLnBrk="0" hangingPunct="1"/>
            <a:r>
              <a:rPr kumimoji="0" lang="sk-SK" smtClean="0"/>
              <a:t>Piata úroveň</a:t>
            </a:r>
            <a:endParaRPr kumimoji="0" lang="en-US"/>
          </a:p>
        </p:txBody>
      </p:sp>
      <p:sp>
        <p:nvSpPr>
          <p:cNvPr id="14" name="Zástupný symbol dátumu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FDCDA67B-A797-4163-8622-523EBFCE6EAF}" type="datetimeFigureOut">
              <a:rPr lang="sk-SK" smtClean="0"/>
              <a:pPr/>
              <a:t>24. 5. 2011</a:t>
            </a:fld>
            <a:endParaRPr lang="sk-SK"/>
          </a:p>
        </p:txBody>
      </p:sp>
      <p:sp>
        <p:nvSpPr>
          <p:cNvPr id="3" name="Zástupný symbol päty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sk-SK"/>
          </a:p>
        </p:txBody>
      </p:sp>
      <p:sp>
        <p:nvSpPr>
          <p:cNvPr id="23" name="Zástupný symbol čísla snímky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E50B9098-CA27-471F-A63C-0A4A50299EF6}" type="slidenum">
              <a:rPr lang="sk-SK" smtClean="0"/>
              <a:pPr/>
              <a:t>‹#›</a:t>
            </a:fld>
            <a:endParaRPr lang="sk-SK"/>
          </a:p>
        </p:txBody>
      </p:sp>
    </p:spTree>
  </p:cSld>
  <p:clrMap bg1="dk1" tx1="lt1" bg2="dk2" tx2="lt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9.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sk-SK" dirty="0" err="1" smtClean="0"/>
              <a:t>Chine</a:t>
            </a:r>
            <a:endParaRPr lang="sk-SK" dirty="0"/>
          </a:p>
        </p:txBody>
      </p:sp>
      <p:sp>
        <p:nvSpPr>
          <p:cNvPr id="3" name="Podnadpis 2"/>
          <p:cNvSpPr>
            <a:spLocks noGrp="1"/>
          </p:cNvSpPr>
          <p:nvPr>
            <p:ph type="subTitle" idx="1"/>
          </p:nvPr>
        </p:nvSpPr>
        <p:spPr/>
        <p:txBody>
          <a:bodyPr/>
          <a:lstStyle/>
          <a:p>
            <a:endParaRPr lang="sk-SK"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             </a:t>
            </a:r>
            <a:r>
              <a:rPr lang="sk-SK" dirty="0" err="1" smtClean="0"/>
              <a:t>Thank</a:t>
            </a:r>
            <a:r>
              <a:rPr lang="sk-SK" dirty="0" smtClean="0"/>
              <a:t> </a:t>
            </a:r>
            <a:r>
              <a:rPr lang="sk-SK" dirty="0" err="1" smtClean="0"/>
              <a:t>you</a:t>
            </a:r>
            <a:endParaRPr lang="sk-SK" dirty="0"/>
          </a:p>
        </p:txBody>
      </p:sp>
      <p:sp>
        <p:nvSpPr>
          <p:cNvPr id="3" name="Zástupný symbol obsahu 2"/>
          <p:cNvSpPr>
            <a:spLocks noGrp="1"/>
          </p:cNvSpPr>
          <p:nvPr>
            <p:ph idx="1"/>
          </p:nvPr>
        </p:nvSpPr>
        <p:spPr/>
        <p:txBody>
          <a:bodyPr/>
          <a:lstStyle/>
          <a:p>
            <a:r>
              <a:rPr lang="sk-SK" dirty="0" err="1" smtClean="0"/>
              <a:t>Author:David</a:t>
            </a:r>
            <a:r>
              <a:rPr lang="sk-SK" dirty="0" smtClean="0"/>
              <a:t> Pijak</a:t>
            </a:r>
          </a:p>
          <a:p>
            <a:endParaRPr lang="sk-SK"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Chine</a:t>
            </a:r>
            <a:endParaRPr lang="sk-SK" dirty="0"/>
          </a:p>
        </p:txBody>
      </p:sp>
      <p:sp>
        <p:nvSpPr>
          <p:cNvPr id="3" name="Zástupný symbol obsahu 2"/>
          <p:cNvSpPr>
            <a:spLocks noGrp="1"/>
          </p:cNvSpPr>
          <p:nvPr>
            <p:ph idx="1"/>
          </p:nvPr>
        </p:nvSpPr>
        <p:spPr/>
        <p:txBody>
          <a:bodyPr/>
          <a:lstStyle/>
          <a:p>
            <a:r>
              <a:rPr lang="en-US" dirty="0" smtClean="0"/>
              <a:t>Area: 9.6 million. km2</a:t>
            </a:r>
            <a:br>
              <a:rPr lang="en-US" dirty="0" smtClean="0"/>
            </a:br>
            <a:r>
              <a:rPr lang="en-US" dirty="0" smtClean="0"/>
              <a:t>Population: 1.3 billion</a:t>
            </a:r>
            <a:br>
              <a:rPr lang="en-US" dirty="0" smtClean="0"/>
            </a:br>
            <a:r>
              <a:rPr lang="en-US" dirty="0" smtClean="0"/>
              <a:t>Capital and other major cities: Beijing (Peking), </a:t>
            </a:r>
            <a:r>
              <a:rPr lang="sk-SK" dirty="0" err="1" smtClean="0"/>
              <a:t>C</a:t>
            </a:r>
            <a:r>
              <a:rPr lang="en-US" dirty="0" err="1" smtClean="0"/>
              <a:t>unking</a:t>
            </a:r>
            <a:r>
              <a:rPr lang="en-US" dirty="0" smtClean="0"/>
              <a:t>, Shanghai, Chengdu</a:t>
            </a:r>
            <a:br>
              <a:rPr lang="en-US" dirty="0" smtClean="0"/>
            </a:br>
            <a:r>
              <a:rPr lang="en-US" dirty="0" smtClean="0"/>
              <a:t>Government: Republic</a:t>
            </a:r>
          </a:p>
          <a:p>
            <a:endParaRPr lang="sk-SK" dirty="0"/>
          </a:p>
        </p:txBody>
      </p:sp>
      <p:pic>
        <p:nvPicPr>
          <p:cNvPr id="1026" name="Picture 2" descr="http://t1.gstatic.com/images?q=tbn:ANd9GcT0qiRMI4OAlFp80deD7Sf7gnLhqzON22N2tB13wl1789BIulkUVw"/>
          <p:cNvPicPr>
            <a:picLocks noChangeAspect="1" noChangeArrowheads="1"/>
          </p:cNvPicPr>
          <p:nvPr/>
        </p:nvPicPr>
        <p:blipFill>
          <a:blip r:embed="rId2" cstate="print"/>
          <a:srcRect/>
          <a:stretch>
            <a:fillRect/>
          </a:stretch>
        </p:blipFill>
        <p:spPr bwMode="auto">
          <a:xfrm>
            <a:off x="4932040" y="3717032"/>
            <a:ext cx="3366120" cy="2875228"/>
          </a:xfrm>
          <a:prstGeom prst="rect">
            <a:avLst/>
          </a:prstGeom>
          <a:noFill/>
        </p:spPr>
      </p:pic>
      <p:pic>
        <p:nvPicPr>
          <p:cNvPr id="1028" name="Picture 4" descr="http://t1.gstatic.com/images?q=tbn:ANd9GcQ2OFUDwOY2FnT4ydFOkKPH-zecBDjMwMuS7y6jj-GjtJ_Rxtjk"/>
          <p:cNvPicPr>
            <a:picLocks noChangeAspect="1" noChangeArrowheads="1"/>
          </p:cNvPicPr>
          <p:nvPr/>
        </p:nvPicPr>
        <p:blipFill>
          <a:blip r:embed="rId3" cstate="print"/>
          <a:srcRect/>
          <a:stretch>
            <a:fillRect/>
          </a:stretch>
        </p:blipFill>
        <p:spPr bwMode="auto">
          <a:xfrm>
            <a:off x="899592" y="4221088"/>
            <a:ext cx="3528392" cy="2339479"/>
          </a:xfrm>
          <a:prstGeom prst="rect">
            <a:avLst/>
          </a:prstGeom>
          <a:noFill/>
        </p:spPr>
      </p:pic>
    </p:spTree>
  </p:cSld>
  <p:clrMapOvr>
    <a:masterClrMapping/>
  </p:clrMapOvr>
  <p:transition spd="med">
    <p:newsfla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smtClean="0"/>
              <a:t/>
            </a:r>
            <a:br>
              <a:rPr lang="sk-SK" b="1" dirty="0" smtClean="0"/>
            </a:br>
            <a:r>
              <a:rPr lang="sk-SK" dirty="0" err="1" smtClean="0"/>
              <a:t>Natural</a:t>
            </a:r>
            <a:r>
              <a:rPr lang="sk-SK" dirty="0" smtClean="0"/>
              <a:t> </a:t>
            </a:r>
            <a:r>
              <a:rPr lang="sk-SK" dirty="0" err="1" smtClean="0"/>
              <a:t>conditions</a:t>
            </a:r>
            <a:r>
              <a:rPr lang="sk-SK" dirty="0" smtClean="0"/>
              <a:t> </a:t>
            </a:r>
            <a:r>
              <a:rPr lang="sk-SK" dirty="0" err="1" smtClean="0"/>
              <a:t>of</a:t>
            </a:r>
            <a:r>
              <a:rPr lang="sk-SK" dirty="0" smtClean="0"/>
              <a:t> </a:t>
            </a:r>
            <a:r>
              <a:rPr lang="sk-SK" dirty="0" err="1" smtClean="0"/>
              <a:t>China</a:t>
            </a:r>
            <a:r>
              <a:rPr lang="sk-SK" dirty="0" smtClean="0"/>
              <a:t>:</a:t>
            </a:r>
            <a:br>
              <a:rPr lang="sk-SK" dirty="0" smtClean="0"/>
            </a:br>
            <a:r>
              <a:rPr lang="sk-SK" dirty="0" smtClean="0"/>
              <a:t/>
            </a:r>
            <a:br>
              <a:rPr lang="sk-SK" dirty="0" smtClean="0"/>
            </a:br>
            <a:endParaRPr lang="sk-SK" dirty="0"/>
          </a:p>
        </p:txBody>
      </p:sp>
      <p:sp>
        <p:nvSpPr>
          <p:cNvPr id="3" name="Zástupný symbol obsahu 2"/>
          <p:cNvSpPr>
            <a:spLocks noGrp="1"/>
          </p:cNvSpPr>
          <p:nvPr>
            <p:ph idx="1"/>
          </p:nvPr>
        </p:nvSpPr>
        <p:spPr/>
        <p:txBody>
          <a:bodyPr>
            <a:normAutofit fontScale="92500" lnSpcReduction="20000"/>
          </a:bodyPr>
          <a:lstStyle/>
          <a:p>
            <a:r>
              <a:rPr lang="en-US" dirty="0" smtClean="0"/>
              <a:t>China is a country with various types of climate. The harsh climate in the mountains, slightly north of the mainland, continental with significant rainfall in the west country. East of the country is often affected by monsoons. South China has a subtropical climate, which is related to the occurrence of cyclones. The average temperature in Beijing in January is - 5.2 degree C and July 25.8 degrees C. Temperatures in northern China in winter to fall to minus 40 degrees C, and similarly in the summer rise above 35 degrees C, which is the typical continental climate in this part of the country</a:t>
            </a:r>
            <a:r>
              <a:rPr lang="sk-SK" dirty="0" smtClean="0"/>
              <a:t>.</a:t>
            </a:r>
            <a:endParaRPr lang="sk-SK" dirty="0"/>
          </a:p>
        </p:txBody>
      </p:sp>
      <p:pic>
        <p:nvPicPr>
          <p:cNvPr id="4098" name="Picture 2" descr="http://t3.gstatic.com/images?q=tbn:ANd9GcRzworTtg5S9zfg_B2oR2G0h8ny2V4MHuNZgjrBV1De_v3fQKQ5"/>
          <p:cNvPicPr>
            <a:picLocks noChangeAspect="1" noChangeArrowheads="1"/>
          </p:cNvPicPr>
          <p:nvPr/>
        </p:nvPicPr>
        <p:blipFill>
          <a:blip r:embed="rId2" cstate="print"/>
          <a:srcRect/>
          <a:stretch>
            <a:fillRect/>
          </a:stretch>
        </p:blipFill>
        <p:spPr bwMode="auto">
          <a:xfrm>
            <a:off x="2555776" y="5229200"/>
            <a:ext cx="2466975" cy="1628800"/>
          </a:xfrm>
          <a:prstGeom prst="rect">
            <a:avLst/>
          </a:prstGeom>
          <a:noFill/>
        </p:spPr>
      </p:pic>
      <p:pic>
        <p:nvPicPr>
          <p:cNvPr id="4100" name="Picture 4" descr="http://t1.gstatic.com/images?q=tbn:ANd9GcSYudgnGu7K3hj3YCZsngkDRCupgM1LumteiZMJcIgBJQnRZ9HZxA"/>
          <p:cNvPicPr>
            <a:picLocks noChangeAspect="1" noChangeArrowheads="1"/>
          </p:cNvPicPr>
          <p:nvPr/>
        </p:nvPicPr>
        <p:blipFill>
          <a:blip r:embed="rId3" cstate="print"/>
          <a:srcRect/>
          <a:stretch>
            <a:fillRect/>
          </a:stretch>
        </p:blipFill>
        <p:spPr bwMode="auto">
          <a:xfrm>
            <a:off x="5652120" y="5229200"/>
            <a:ext cx="2619375" cy="1628800"/>
          </a:xfrm>
          <a:prstGeom prst="rect">
            <a:avLst/>
          </a:prstGeom>
          <a:noFill/>
        </p:spPr>
      </p:pic>
    </p:spTree>
  </p:cSld>
  <p:clrMapOvr>
    <a:masterClrMapping/>
  </p:clrMapOvr>
  <p:transition spd="med">
    <p:wipe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dirty="0" err="1" smtClean="0"/>
              <a:t>China's</a:t>
            </a:r>
            <a:r>
              <a:rPr lang="sk-SK" dirty="0" smtClean="0"/>
              <a:t> </a:t>
            </a:r>
            <a:r>
              <a:rPr lang="sk-SK" dirty="0" err="1" smtClean="0"/>
              <a:t>economy</a:t>
            </a:r>
            <a:r>
              <a:rPr lang="sk-SK" dirty="0" smtClean="0"/>
              <a:t>:</a:t>
            </a:r>
            <a:br>
              <a:rPr lang="sk-SK" dirty="0" smtClean="0"/>
            </a:br>
            <a:endParaRPr lang="sk-SK" dirty="0"/>
          </a:p>
        </p:txBody>
      </p:sp>
      <p:sp>
        <p:nvSpPr>
          <p:cNvPr id="3" name="Zástupný symbol obsahu 2"/>
          <p:cNvSpPr>
            <a:spLocks noGrp="1"/>
          </p:cNvSpPr>
          <p:nvPr>
            <p:ph idx="1"/>
          </p:nvPr>
        </p:nvSpPr>
        <p:spPr/>
        <p:txBody>
          <a:bodyPr/>
          <a:lstStyle/>
          <a:p>
            <a:r>
              <a:rPr lang="en-US" sz="2400" dirty="0" smtClean="0"/>
              <a:t>China has vast mineral wealth. Belongs to her first place in the world in production of coal, the mining of tungsten ores.</a:t>
            </a:r>
          </a:p>
          <a:p>
            <a:r>
              <a:rPr lang="en-US" sz="2400" dirty="0" smtClean="0"/>
              <a:t>About 80% of electricity obtained from coal combustion, China. Rest for hydroelectric power.</a:t>
            </a:r>
          </a:p>
          <a:p>
            <a:r>
              <a:rPr lang="en-US" sz="2400" dirty="0" smtClean="0"/>
              <a:t>Other energy derived from nuclear power plants.</a:t>
            </a:r>
          </a:p>
          <a:p>
            <a:endParaRPr lang="sk-SK" dirty="0"/>
          </a:p>
        </p:txBody>
      </p:sp>
      <p:pic>
        <p:nvPicPr>
          <p:cNvPr id="1026" name="Picture 2" descr="http://t3.gstatic.com/images?q=tbn:ANd9GcSiX1oILh9eDTPLI7ya2nP_4ckpDB9AxdwYZGE3fIjcZRLIS3DwKg"/>
          <p:cNvPicPr>
            <a:picLocks noChangeAspect="1" noChangeArrowheads="1"/>
          </p:cNvPicPr>
          <p:nvPr/>
        </p:nvPicPr>
        <p:blipFill>
          <a:blip r:embed="rId2" cstate="print"/>
          <a:srcRect/>
          <a:stretch>
            <a:fillRect/>
          </a:stretch>
        </p:blipFill>
        <p:spPr bwMode="auto">
          <a:xfrm>
            <a:off x="0" y="4077072"/>
            <a:ext cx="3131840" cy="2780928"/>
          </a:xfrm>
          <a:prstGeom prst="rect">
            <a:avLst/>
          </a:prstGeom>
          <a:noFill/>
        </p:spPr>
      </p:pic>
      <p:pic>
        <p:nvPicPr>
          <p:cNvPr id="1028" name="Picture 4" descr="http://t3.gstatic.com/images?q=tbn:ANd9GcThQoS3ra13PPoC0oJltyNDmbbOx-Yp1gn6ElL_XnVon4E7zUb9"/>
          <p:cNvPicPr>
            <a:picLocks noChangeAspect="1" noChangeArrowheads="1"/>
          </p:cNvPicPr>
          <p:nvPr/>
        </p:nvPicPr>
        <p:blipFill>
          <a:blip r:embed="rId3" cstate="print"/>
          <a:srcRect/>
          <a:stretch>
            <a:fillRect/>
          </a:stretch>
        </p:blipFill>
        <p:spPr bwMode="auto">
          <a:xfrm>
            <a:off x="3131840" y="4077072"/>
            <a:ext cx="2880320" cy="2780928"/>
          </a:xfrm>
          <a:prstGeom prst="rect">
            <a:avLst/>
          </a:prstGeom>
          <a:noFill/>
        </p:spPr>
      </p:pic>
      <p:pic>
        <p:nvPicPr>
          <p:cNvPr id="1030" name="Picture 6" descr="http://t0.gstatic.com/images?q=tbn:ANd9GcRzuIBZr1lvSQtrTxE7IjCya1QPTEEoZDdl5LqxfUsZ6IDyZ1Gv"/>
          <p:cNvPicPr>
            <a:picLocks noChangeAspect="1" noChangeArrowheads="1"/>
          </p:cNvPicPr>
          <p:nvPr/>
        </p:nvPicPr>
        <p:blipFill>
          <a:blip r:embed="rId4" cstate="print"/>
          <a:srcRect/>
          <a:stretch>
            <a:fillRect/>
          </a:stretch>
        </p:blipFill>
        <p:spPr bwMode="auto">
          <a:xfrm>
            <a:off x="6012160" y="4077072"/>
            <a:ext cx="3131840" cy="2780927"/>
          </a:xfrm>
          <a:prstGeom prst="rect">
            <a:avLst/>
          </a:prstGeom>
          <a:noFill/>
        </p:spPr>
      </p:pic>
    </p:spTree>
  </p:cSld>
  <p:clrMapOvr>
    <a:masterClrMapping/>
  </p:clrMapOvr>
  <p:transition spd="med">
    <p:pull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dirty="0"/>
              <a:t/>
            </a:r>
            <a:br>
              <a:rPr lang="sk-SK" dirty="0"/>
            </a:br>
            <a:r>
              <a:rPr lang="sk-SK" dirty="0" smtClean="0"/>
              <a:t>                        </a:t>
            </a:r>
            <a:r>
              <a:rPr lang="en-US" dirty="0" smtClean="0"/>
              <a:t>Fauna and Flora of China:</a:t>
            </a:r>
            <a:br>
              <a:rPr lang="en-US" dirty="0" smtClean="0"/>
            </a:br>
            <a:endParaRPr lang="sk-SK" dirty="0"/>
          </a:p>
        </p:txBody>
      </p:sp>
      <p:sp>
        <p:nvSpPr>
          <p:cNvPr id="3" name="Zástupný symbol obsahu 2"/>
          <p:cNvSpPr>
            <a:spLocks noGrp="1"/>
          </p:cNvSpPr>
          <p:nvPr>
            <p:ph idx="1"/>
          </p:nvPr>
        </p:nvSpPr>
        <p:spPr/>
        <p:txBody>
          <a:bodyPr>
            <a:normAutofit fontScale="70000" lnSpcReduction="20000"/>
          </a:bodyPr>
          <a:lstStyle/>
          <a:p>
            <a:endParaRPr lang="en-US" dirty="0" smtClean="0"/>
          </a:p>
          <a:p>
            <a:r>
              <a:rPr lang="en-US" dirty="0" smtClean="0"/>
              <a:t>China has a rich fauna and fl</a:t>
            </a:r>
            <a:r>
              <a:rPr lang="sk-SK" dirty="0" smtClean="0"/>
              <a:t>o</a:t>
            </a:r>
            <a:r>
              <a:rPr lang="en-US" dirty="0" err="1" smtClean="0"/>
              <a:t>ru.Rastie</a:t>
            </a:r>
            <a:r>
              <a:rPr lang="en-US" dirty="0" smtClean="0"/>
              <a:t> here more than 7000 species of trees (including 2,800 species of trees), which is a unique example. dawn redwood. Species-rich northeast China with the steppe vegetation of the plains and vegetation of mixed forest and taiga in the mountains. The original flora of South China includes oaks, chestnuts always green, palm, cypress and conifers among rotates. In the southernmost parts of China are small in size preserve tropical rainforests.</a:t>
            </a:r>
            <a:br>
              <a:rPr lang="en-US" dirty="0" smtClean="0"/>
            </a:br>
            <a:r>
              <a:rPr lang="en-US" dirty="0" smtClean="0"/>
              <a:t>On the territory of China lives about 2 000 species of vertebrates, which is 10% of global incidence. Through a rich representation of birds, China is called "bird paradise". Prominent position in the Chinese fauna occupies a large panda, a symbol of endangered species. Fauna is threatened by deforestation, alteration of natural living conditions and environment, and also traditional Chinese culture, in which some animals are considered an aphrodisiac.</a:t>
            </a:r>
            <a:endParaRPr lang="sk-SK" dirty="0" smtClean="0"/>
          </a:p>
          <a:p>
            <a:endParaRPr lang="sk-SK" dirty="0"/>
          </a:p>
          <a:p>
            <a:endParaRPr lang="sk-SK" dirty="0" smtClean="0"/>
          </a:p>
          <a:p>
            <a:endParaRPr lang="sk-SK" dirty="0"/>
          </a:p>
          <a:p>
            <a:endParaRPr lang="en-US" dirty="0" smtClean="0"/>
          </a:p>
          <a:p>
            <a:endParaRPr lang="sk-SK" dirty="0"/>
          </a:p>
        </p:txBody>
      </p:sp>
      <p:pic>
        <p:nvPicPr>
          <p:cNvPr id="20482" name="Picture 2" descr="http://t1.gstatic.com/images?q=tbn:ANd9GcS5ytmoY8iES3pDE0ymbGDQKkrKhGP8LrsSETlD6UPQtS5uBDHI"/>
          <p:cNvPicPr>
            <a:picLocks noChangeAspect="1" noChangeArrowheads="1"/>
          </p:cNvPicPr>
          <p:nvPr/>
        </p:nvPicPr>
        <p:blipFill>
          <a:blip r:embed="rId2" cstate="print"/>
          <a:srcRect/>
          <a:stretch>
            <a:fillRect/>
          </a:stretch>
        </p:blipFill>
        <p:spPr bwMode="auto">
          <a:xfrm>
            <a:off x="0" y="0"/>
            <a:ext cx="2875248" cy="1916832"/>
          </a:xfrm>
          <a:prstGeom prst="rect">
            <a:avLst/>
          </a:prstGeom>
          <a:noFill/>
        </p:spPr>
      </p:pic>
    </p:spTree>
  </p:cSld>
  <p:clrMapOvr>
    <a:masterClrMapping/>
  </p:clrMapOvr>
  <p:transition spd="med">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0"/>
            <a:ext cx="8229600" cy="1143000"/>
          </a:xfrm>
        </p:spPr>
        <p:txBody>
          <a:bodyPr>
            <a:normAutofit fontScale="90000"/>
          </a:bodyPr>
          <a:lstStyle/>
          <a:p>
            <a:r>
              <a:rPr lang="en-US" dirty="0" smtClean="0"/>
              <a:t>Population and culture of China:</a:t>
            </a:r>
            <a:endParaRPr lang="sk-SK" dirty="0"/>
          </a:p>
        </p:txBody>
      </p:sp>
      <p:sp>
        <p:nvSpPr>
          <p:cNvPr id="3" name="Zástupný symbol obsahu 2"/>
          <p:cNvSpPr>
            <a:spLocks noGrp="1"/>
          </p:cNvSpPr>
          <p:nvPr>
            <p:ph idx="1"/>
          </p:nvPr>
        </p:nvSpPr>
        <p:spPr>
          <a:xfrm>
            <a:off x="467544" y="1196752"/>
            <a:ext cx="8229600" cy="4525963"/>
          </a:xfrm>
        </p:spPr>
        <p:txBody>
          <a:bodyPr>
            <a:normAutofit fontScale="92500" lnSpcReduction="10000"/>
          </a:bodyPr>
          <a:lstStyle/>
          <a:p>
            <a:r>
              <a:rPr lang="en-US" dirty="0" smtClean="0"/>
              <a:t>Peoples Republic of China is a socialist republic, composed of twenty-two provinces, five autonomous regions and five special economic zones. Communist rule and has only a formal multi-party system. Head of state is the president, the prime minister is the prime minister. The capital is Beijing. On the area of ​​9 561 000 km2 lives in China nearly 1.25 billion people.</a:t>
            </a:r>
            <a:br>
              <a:rPr lang="en-US" dirty="0" smtClean="0"/>
            </a:br>
            <a:r>
              <a:rPr lang="en-US" dirty="0" smtClean="0"/>
              <a:t>More than 93% of the population is nationality Chan, except they can be distinguished from dozens of other nationalities and ethnic groups.</a:t>
            </a:r>
          </a:p>
          <a:p>
            <a:pPr>
              <a:buNone/>
            </a:pPr>
            <a:endParaRPr lang="en-US" b="1" dirty="0" smtClean="0"/>
          </a:p>
          <a:p>
            <a:endParaRPr lang="sk-SK" dirty="0"/>
          </a:p>
        </p:txBody>
      </p:sp>
      <p:pic>
        <p:nvPicPr>
          <p:cNvPr id="1026" name="Picture 2" descr="http://t1.gstatic.com/images?q=tbn:ANd9GcRjy7V4q6Jzqlq4Tz4oTYKh2yan0thOfwkeeQ8dEfEHJbcOZR092w"/>
          <p:cNvPicPr>
            <a:picLocks noChangeAspect="1" noChangeArrowheads="1"/>
          </p:cNvPicPr>
          <p:nvPr/>
        </p:nvPicPr>
        <p:blipFill>
          <a:blip r:embed="rId2" cstate="print"/>
          <a:srcRect/>
          <a:stretch>
            <a:fillRect/>
          </a:stretch>
        </p:blipFill>
        <p:spPr bwMode="auto">
          <a:xfrm>
            <a:off x="1619672" y="5661248"/>
            <a:ext cx="2171700" cy="1008112"/>
          </a:xfrm>
          <a:prstGeom prst="rect">
            <a:avLst/>
          </a:prstGeom>
          <a:noFill/>
        </p:spPr>
      </p:pic>
    </p:spTree>
  </p:cSld>
  <p:clrMapOvr>
    <a:masterClrMapping/>
  </p:clrMapOvr>
  <p:transition spd="med">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Chinese</a:t>
            </a:r>
            <a:r>
              <a:rPr lang="sk-SK" dirty="0" smtClean="0"/>
              <a:t> </a:t>
            </a:r>
            <a:r>
              <a:rPr lang="sk-SK" dirty="0" err="1" smtClean="0"/>
              <a:t>wall</a:t>
            </a:r>
            <a:endParaRPr lang="sk-SK" dirty="0"/>
          </a:p>
        </p:txBody>
      </p:sp>
      <p:sp>
        <p:nvSpPr>
          <p:cNvPr id="3" name="Zástupný symbol obsahu 2"/>
          <p:cNvSpPr>
            <a:spLocks noGrp="1"/>
          </p:cNvSpPr>
          <p:nvPr>
            <p:ph idx="1"/>
          </p:nvPr>
        </p:nvSpPr>
        <p:spPr/>
        <p:txBody>
          <a:bodyPr/>
          <a:lstStyle/>
          <a:p>
            <a:pPr marL="342900" lvl="8" indent="-342900"/>
            <a:r>
              <a:rPr lang="en-US" sz="2400" dirty="0" smtClean="0"/>
              <a:t>It was built in the Ming Dynasty in the period from the late 15th in the early 17th century </a:t>
            </a:r>
            <a:r>
              <a:rPr lang="en-US" sz="2400" dirty="0" err="1" smtClean="0"/>
              <a:t>century</a:t>
            </a:r>
            <a:r>
              <a:rPr lang="en-US" sz="2400" dirty="0" smtClean="0"/>
              <a:t>.</a:t>
            </a:r>
          </a:p>
          <a:p>
            <a:endParaRPr lang="sk-SK" dirty="0"/>
          </a:p>
        </p:txBody>
      </p:sp>
      <p:pic>
        <p:nvPicPr>
          <p:cNvPr id="20482" name="Picture 2" descr="http://t2.gstatic.com/images?q=tbn:ANd9GcTi-gpSyXYjsxW1ErmJfUC2-XiSdU2VSWPahkduk4CTCW-8ZiSd"/>
          <p:cNvPicPr>
            <a:picLocks noChangeAspect="1" noChangeArrowheads="1"/>
          </p:cNvPicPr>
          <p:nvPr/>
        </p:nvPicPr>
        <p:blipFill>
          <a:blip r:embed="rId2" cstate="print"/>
          <a:srcRect/>
          <a:stretch>
            <a:fillRect/>
          </a:stretch>
        </p:blipFill>
        <p:spPr bwMode="auto">
          <a:xfrm>
            <a:off x="0" y="2492896"/>
            <a:ext cx="4860032" cy="3816424"/>
          </a:xfrm>
          <a:prstGeom prst="rect">
            <a:avLst/>
          </a:prstGeom>
          <a:noFill/>
        </p:spPr>
      </p:pic>
      <p:pic>
        <p:nvPicPr>
          <p:cNvPr id="20484" name="Picture 4" descr="http://t0.gstatic.com/images?q=tbn:ANd9GcR7aIxD1M5YvZ4uisjhz-LMNfTxIuB92paAmSqKv0afi2cu0o6N"/>
          <p:cNvPicPr>
            <a:picLocks noChangeAspect="1" noChangeArrowheads="1"/>
          </p:cNvPicPr>
          <p:nvPr/>
        </p:nvPicPr>
        <p:blipFill>
          <a:blip r:embed="rId3" cstate="print"/>
          <a:srcRect/>
          <a:stretch>
            <a:fillRect/>
          </a:stretch>
        </p:blipFill>
        <p:spPr bwMode="auto">
          <a:xfrm>
            <a:off x="4860032" y="2492896"/>
            <a:ext cx="4283968" cy="3816424"/>
          </a:xfrm>
          <a:prstGeom prst="rect">
            <a:avLst/>
          </a:prstGeom>
          <a:noFill/>
        </p:spPr>
      </p:pic>
    </p:spTree>
  </p:cSld>
  <p:clrMapOvr>
    <a:masterClrMapping/>
  </p:clrMapOvr>
  <p:transition spd="med">
    <p:pull dir="l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Chinese</a:t>
            </a:r>
            <a:r>
              <a:rPr lang="sk-SK" dirty="0" smtClean="0"/>
              <a:t> </a:t>
            </a:r>
            <a:r>
              <a:rPr lang="sk-SK" dirty="0" err="1" smtClean="0"/>
              <a:t>palace</a:t>
            </a:r>
            <a:endParaRPr lang="sk-SK" dirty="0"/>
          </a:p>
        </p:txBody>
      </p:sp>
      <p:sp>
        <p:nvSpPr>
          <p:cNvPr id="3" name="Zástupný symbol obsahu 2"/>
          <p:cNvSpPr>
            <a:spLocks noGrp="1"/>
          </p:cNvSpPr>
          <p:nvPr>
            <p:ph idx="1"/>
          </p:nvPr>
        </p:nvSpPr>
        <p:spPr/>
        <p:txBody>
          <a:bodyPr/>
          <a:lstStyle/>
          <a:p>
            <a:endParaRPr lang="sk-SK" dirty="0"/>
          </a:p>
        </p:txBody>
      </p:sp>
      <p:pic>
        <p:nvPicPr>
          <p:cNvPr id="25602" name="Picture 2" descr="http://t1.gstatic.com/images?q=tbn:ANd9GcQ5cUAb9-trxcmNrTV8_yYM51RMrC3E-Y-wca7cywR_4b_tK7OWSA"/>
          <p:cNvPicPr>
            <a:picLocks noChangeAspect="1" noChangeArrowheads="1"/>
          </p:cNvPicPr>
          <p:nvPr/>
        </p:nvPicPr>
        <p:blipFill>
          <a:blip r:embed="rId2" cstate="print"/>
          <a:srcRect/>
          <a:stretch>
            <a:fillRect/>
          </a:stretch>
        </p:blipFill>
        <p:spPr bwMode="auto">
          <a:xfrm>
            <a:off x="467544" y="1628800"/>
            <a:ext cx="3960440" cy="2753470"/>
          </a:xfrm>
          <a:prstGeom prst="rect">
            <a:avLst/>
          </a:prstGeom>
          <a:noFill/>
        </p:spPr>
      </p:pic>
      <p:pic>
        <p:nvPicPr>
          <p:cNvPr id="25604" name="Picture 4" descr="http://t0.gstatic.com/images?q=tbn:ANd9GcSqsBK8F0nC0JdsWx7BIyTrC-eK7K2Bs3rehuvZikzCrCXSbVQiEg"/>
          <p:cNvPicPr>
            <a:picLocks noChangeAspect="1" noChangeArrowheads="1"/>
          </p:cNvPicPr>
          <p:nvPr/>
        </p:nvPicPr>
        <p:blipFill>
          <a:blip r:embed="rId3" cstate="print"/>
          <a:srcRect/>
          <a:stretch>
            <a:fillRect/>
          </a:stretch>
        </p:blipFill>
        <p:spPr bwMode="auto">
          <a:xfrm>
            <a:off x="4427984" y="1628801"/>
            <a:ext cx="4285084" cy="2808312"/>
          </a:xfrm>
          <a:prstGeom prst="rect">
            <a:avLst/>
          </a:prstGeom>
          <a:noFill/>
        </p:spPr>
      </p:pic>
      <p:pic>
        <p:nvPicPr>
          <p:cNvPr id="25606" name="Picture 6" descr="http://t3.gstatic.com/images?q=tbn:ANd9GcTRzPrxhcIiKGLvebJZ5_bGl_bIHp0pbzyydS3fR02geNr6Aad0Qw"/>
          <p:cNvPicPr>
            <a:picLocks noChangeAspect="1" noChangeArrowheads="1"/>
          </p:cNvPicPr>
          <p:nvPr/>
        </p:nvPicPr>
        <p:blipFill>
          <a:blip r:embed="rId4" cstate="print"/>
          <a:srcRect/>
          <a:stretch>
            <a:fillRect/>
          </a:stretch>
        </p:blipFill>
        <p:spPr bwMode="auto">
          <a:xfrm>
            <a:off x="2915816" y="4365104"/>
            <a:ext cx="2609850" cy="1752600"/>
          </a:xfrm>
          <a:prstGeom prst="rect">
            <a:avLst/>
          </a:prstGeom>
          <a:noFill/>
        </p:spPr>
      </p:pic>
    </p:spTree>
  </p:cSld>
  <p:clrMapOvr>
    <a:masterClrMapping/>
  </p:clrMapOvr>
  <p:transition spd="med">
    <p:pull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sk-SK" dirty="0" err="1" smtClean="0"/>
              <a:t>Capital</a:t>
            </a:r>
            <a:r>
              <a:rPr lang="sk-SK" dirty="0" smtClean="0"/>
              <a:t> </a:t>
            </a:r>
            <a:r>
              <a:rPr lang="sk-SK" dirty="0" err="1" smtClean="0"/>
              <a:t>of</a:t>
            </a:r>
            <a:r>
              <a:rPr lang="sk-SK" dirty="0" smtClean="0"/>
              <a:t> </a:t>
            </a:r>
            <a:r>
              <a:rPr lang="sk-SK" dirty="0" err="1" smtClean="0"/>
              <a:t>China</a:t>
            </a:r>
            <a:endParaRPr lang="sk-SK" dirty="0"/>
          </a:p>
        </p:txBody>
      </p:sp>
      <p:sp>
        <p:nvSpPr>
          <p:cNvPr id="3" name="Zástupný symbol obsahu 2"/>
          <p:cNvSpPr>
            <a:spLocks noGrp="1"/>
          </p:cNvSpPr>
          <p:nvPr>
            <p:ph idx="1"/>
          </p:nvPr>
        </p:nvSpPr>
        <p:spPr/>
        <p:txBody>
          <a:bodyPr/>
          <a:lstStyle/>
          <a:p>
            <a:r>
              <a:rPr lang="sk-SK" dirty="0" err="1" smtClean="0"/>
              <a:t>Beijing</a:t>
            </a:r>
            <a:endParaRPr lang="sk-SK" dirty="0" smtClean="0"/>
          </a:p>
          <a:p>
            <a:r>
              <a:rPr lang="sk-SK" dirty="0" smtClean="0"/>
              <a:t>has 17 </a:t>
            </a:r>
            <a:r>
              <a:rPr lang="sk-SK" dirty="0" err="1" smtClean="0"/>
              <a:t>million</a:t>
            </a:r>
            <a:r>
              <a:rPr lang="sk-SK" dirty="0" smtClean="0"/>
              <a:t>  </a:t>
            </a:r>
            <a:r>
              <a:rPr lang="sk-SK" dirty="0" err="1" smtClean="0"/>
              <a:t>residents</a:t>
            </a:r>
            <a:endParaRPr lang="sk-SK" dirty="0" smtClean="0"/>
          </a:p>
          <a:p>
            <a:endParaRPr lang="sk-SK" dirty="0"/>
          </a:p>
        </p:txBody>
      </p:sp>
      <p:pic>
        <p:nvPicPr>
          <p:cNvPr id="26626" name="Picture 2" descr="http://t1.gstatic.com/images?q=tbn:ANd9GcQZQVqT9n6AMinbNS72yj3txnM5icnzxNtAL2aqkX2_YroeF_GI"/>
          <p:cNvPicPr>
            <a:picLocks noChangeAspect="1" noChangeArrowheads="1"/>
          </p:cNvPicPr>
          <p:nvPr/>
        </p:nvPicPr>
        <p:blipFill>
          <a:blip r:embed="rId2" cstate="print"/>
          <a:srcRect/>
          <a:stretch>
            <a:fillRect/>
          </a:stretch>
        </p:blipFill>
        <p:spPr bwMode="auto">
          <a:xfrm>
            <a:off x="323528" y="2996952"/>
            <a:ext cx="3816424" cy="3672408"/>
          </a:xfrm>
          <a:prstGeom prst="rect">
            <a:avLst/>
          </a:prstGeom>
          <a:noFill/>
        </p:spPr>
      </p:pic>
      <p:pic>
        <p:nvPicPr>
          <p:cNvPr id="26628" name="Picture 4" descr="http://t3.gstatic.com/images?q=tbn:ANd9GcSEFycdg3_xFPHxWLAwzSsn8gZ2FLTEWe1nA8Xwqo18h2MuRwgd7w"/>
          <p:cNvPicPr>
            <a:picLocks noChangeAspect="1" noChangeArrowheads="1"/>
          </p:cNvPicPr>
          <p:nvPr/>
        </p:nvPicPr>
        <p:blipFill>
          <a:blip r:embed="rId3" cstate="print"/>
          <a:srcRect/>
          <a:stretch>
            <a:fillRect/>
          </a:stretch>
        </p:blipFill>
        <p:spPr bwMode="auto">
          <a:xfrm>
            <a:off x="4499992" y="2996952"/>
            <a:ext cx="4248472" cy="3600400"/>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adšenie">
  <a:themeElements>
    <a:clrScheme name="Odtiene sivej">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klasic. ver.">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Nadšeni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127</TotalTime>
  <Words>377</Words>
  <Application>Microsoft Office PowerPoint</Application>
  <PresentationFormat>Prezentácia na obrazovke (4:3)</PresentationFormat>
  <Paragraphs>25</Paragraphs>
  <Slides>10</Slides>
  <Notes>0</Notes>
  <HiddenSlides>0</HiddenSlides>
  <MMClips>0</MMClips>
  <ScaleCrop>false</ScaleCrop>
  <HeadingPairs>
    <vt:vector size="4" baseType="variant">
      <vt:variant>
        <vt:lpstr>Motív</vt:lpstr>
      </vt:variant>
      <vt:variant>
        <vt:i4>1</vt:i4>
      </vt:variant>
      <vt:variant>
        <vt:lpstr>Nadpisy snímok</vt:lpstr>
      </vt:variant>
      <vt:variant>
        <vt:i4>10</vt:i4>
      </vt:variant>
    </vt:vector>
  </HeadingPairs>
  <TitlesOfParts>
    <vt:vector size="11" baseType="lpstr">
      <vt:lpstr>Nadšenie</vt:lpstr>
      <vt:lpstr>Chine</vt:lpstr>
      <vt:lpstr>Chine</vt:lpstr>
      <vt:lpstr> Natural conditions of China:  </vt:lpstr>
      <vt:lpstr>China's economy: </vt:lpstr>
      <vt:lpstr>                         Fauna and Flora of China: </vt:lpstr>
      <vt:lpstr>Population and culture of China:</vt:lpstr>
      <vt:lpstr>Chinese wall</vt:lpstr>
      <vt:lpstr>Chinese palace</vt:lpstr>
      <vt:lpstr>Capital of China</vt:lpstr>
      <vt:lpstr>             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Chine</dc:title>
  <dc:creator>ziak</dc:creator>
  <cp:lastModifiedBy>ziak</cp:lastModifiedBy>
  <cp:revision>16</cp:revision>
  <dcterms:created xsi:type="dcterms:W3CDTF">2011-05-17T08:47:03Z</dcterms:created>
  <dcterms:modified xsi:type="dcterms:W3CDTF">2011-05-24T08:55:15Z</dcterms:modified>
</cp:coreProperties>
</file>