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17A2-D95C-45B0-936D-66CB3FF3ADE1}" type="datetimeFigureOut">
              <a:rPr lang="sk-SK" smtClean="0"/>
              <a:pPr/>
              <a:t>24. 5. 2011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D9AA4-E79D-499F-B2EB-490D5FE4BF1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17A2-D95C-45B0-936D-66CB3FF3ADE1}" type="datetimeFigureOut">
              <a:rPr lang="sk-SK" smtClean="0"/>
              <a:pPr/>
              <a:t>24. 5. 2011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D9AA4-E79D-499F-B2EB-490D5FE4BF1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17A2-D95C-45B0-936D-66CB3FF3ADE1}" type="datetimeFigureOut">
              <a:rPr lang="sk-SK" smtClean="0"/>
              <a:pPr/>
              <a:t>24. 5. 2011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D9AA4-E79D-499F-B2EB-490D5FE4BF1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17A2-D95C-45B0-936D-66CB3FF3ADE1}" type="datetimeFigureOut">
              <a:rPr lang="sk-SK" smtClean="0"/>
              <a:pPr/>
              <a:t>24. 5. 2011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D9AA4-E79D-499F-B2EB-490D5FE4BF1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17A2-D95C-45B0-936D-66CB3FF3ADE1}" type="datetimeFigureOut">
              <a:rPr lang="sk-SK" smtClean="0"/>
              <a:pPr/>
              <a:t>24. 5. 2011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D9AA4-E79D-499F-B2EB-490D5FE4BF1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17A2-D95C-45B0-936D-66CB3FF3ADE1}" type="datetimeFigureOut">
              <a:rPr lang="sk-SK" smtClean="0"/>
              <a:pPr/>
              <a:t>24. 5. 2011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D9AA4-E79D-499F-B2EB-490D5FE4BF1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17A2-D95C-45B0-936D-66CB3FF3ADE1}" type="datetimeFigureOut">
              <a:rPr lang="sk-SK" smtClean="0"/>
              <a:pPr/>
              <a:t>24. 5. 2011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D9AA4-E79D-499F-B2EB-490D5FE4BF1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17A2-D95C-45B0-936D-66CB3FF3ADE1}" type="datetimeFigureOut">
              <a:rPr lang="sk-SK" smtClean="0"/>
              <a:pPr/>
              <a:t>24. 5. 2011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D9AA4-E79D-499F-B2EB-490D5FE4BF1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17A2-D95C-45B0-936D-66CB3FF3ADE1}" type="datetimeFigureOut">
              <a:rPr lang="sk-SK" smtClean="0"/>
              <a:pPr/>
              <a:t>24. 5. 2011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D9AA4-E79D-499F-B2EB-490D5FE4BF1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17A2-D95C-45B0-936D-66CB3FF3ADE1}" type="datetimeFigureOut">
              <a:rPr lang="sk-SK" smtClean="0"/>
              <a:pPr/>
              <a:t>24. 5. 2011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D9AA4-E79D-499F-B2EB-490D5FE4BF1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17A2-D95C-45B0-936D-66CB3FF3ADE1}" type="datetimeFigureOut">
              <a:rPr lang="sk-SK" smtClean="0"/>
              <a:pPr/>
              <a:t>24. 5. 2011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D9AA4-E79D-499F-B2EB-490D5FE4BF1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817A2-D95C-45B0-936D-66CB3FF3ADE1}" type="datetimeFigureOut">
              <a:rPr lang="sk-SK" smtClean="0"/>
              <a:pPr/>
              <a:t>24. 5. 2011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D9AA4-E79D-499F-B2EB-490D5FE4BF1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Dance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Betka </a:t>
            </a:r>
            <a:r>
              <a:rPr lang="sk-SK" dirty="0" err="1" smtClean="0"/>
              <a:t>Ďurčová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0612">
            <a:off x="755576" y="620688"/>
            <a:ext cx="256415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114658">
            <a:off x="5580112" y="890589"/>
            <a:ext cx="2801888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2420">
            <a:off x="513434" y="4157205"/>
            <a:ext cx="3121073" cy="293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215993">
            <a:off x="5580112" y="3861048"/>
            <a:ext cx="285750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Modern</a:t>
            </a:r>
            <a:r>
              <a:rPr lang="sk-SK" dirty="0" smtClean="0"/>
              <a:t> </a:t>
            </a:r>
            <a:r>
              <a:rPr lang="sk-SK" dirty="0" err="1" smtClean="0"/>
              <a:t>dance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Modern dance, as we know it today appeared after the First World War.</a:t>
            </a:r>
            <a:endParaRPr lang="sk-SK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60648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8670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12976"/>
            <a:ext cx="449999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According</a:t>
            </a:r>
            <a:r>
              <a:rPr lang="sk-SK" dirty="0" smtClean="0"/>
              <a:t> to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origin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African</a:t>
            </a:r>
            <a:r>
              <a:rPr lang="sk-SK" dirty="0" smtClean="0"/>
              <a:t> </a:t>
            </a:r>
            <a:r>
              <a:rPr lang="sk-SK" dirty="0" err="1" smtClean="0"/>
              <a:t>Dance</a:t>
            </a:r>
            <a:endParaRPr lang="sk-SK" dirty="0" smtClean="0"/>
          </a:p>
          <a:p>
            <a:r>
              <a:rPr lang="sk-SK" dirty="0" err="1" smtClean="0"/>
              <a:t>Indian</a:t>
            </a:r>
            <a:r>
              <a:rPr lang="sk-SK" dirty="0" smtClean="0"/>
              <a:t> </a:t>
            </a:r>
            <a:r>
              <a:rPr lang="sk-SK" dirty="0" err="1" smtClean="0"/>
              <a:t>dance</a:t>
            </a:r>
            <a:r>
              <a:rPr lang="sk-SK" dirty="0" smtClean="0"/>
              <a:t> </a:t>
            </a:r>
          </a:p>
          <a:p>
            <a:r>
              <a:rPr lang="sk-SK" dirty="0" err="1" smtClean="0"/>
              <a:t>Dances</a:t>
            </a:r>
            <a:r>
              <a:rPr lang="sk-SK" dirty="0" smtClean="0"/>
              <a:t> </a:t>
            </a:r>
            <a:r>
              <a:rPr lang="sk-SK" dirty="0" err="1" smtClean="0"/>
              <a:t>Australian</a:t>
            </a:r>
            <a:r>
              <a:rPr lang="sk-SK" dirty="0" smtClean="0"/>
              <a:t> </a:t>
            </a:r>
            <a:r>
              <a:rPr lang="sk-SK" dirty="0" err="1" smtClean="0"/>
              <a:t>aborigines</a:t>
            </a:r>
            <a:endParaRPr lang="sk-SK" dirty="0" smtClean="0"/>
          </a:p>
          <a:p>
            <a:r>
              <a:rPr lang="sk-SK" dirty="0" err="1" smtClean="0"/>
              <a:t>South</a:t>
            </a:r>
            <a:r>
              <a:rPr lang="sk-SK" dirty="0" smtClean="0"/>
              <a:t> </a:t>
            </a:r>
            <a:r>
              <a:rPr lang="sk-SK" dirty="0" err="1" smtClean="0"/>
              <a:t>American</a:t>
            </a:r>
            <a:r>
              <a:rPr lang="sk-SK" dirty="0" smtClean="0"/>
              <a:t> </a:t>
            </a:r>
            <a:r>
              <a:rPr lang="sk-SK" dirty="0" err="1" smtClean="0"/>
              <a:t>dance</a:t>
            </a:r>
            <a:endParaRPr lang="sk-SK" dirty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628800"/>
            <a:ext cx="7772400" cy="4140175"/>
          </a:xfrm>
        </p:spPr>
        <p:txBody>
          <a:bodyPr/>
          <a:lstStyle/>
          <a:p>
            <a:r>
              <a:rPr lang="sk-SK" dirty="0" smtClean="0"/>
              <a:t>    ďakujem za pozornosť </a:t>
            </a:r>
            <a:r>
              <a:rPr lang="sk-SK" dirty="0" smtClean="0">
                <a:sym typeface="Wingdings" pitchFamily="2" charset="2"/>
              </a:rPr>
              <a:t> 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                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What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dance</a:t>
            </a:r>
            <a:r>
              <a:rPr lang="sk-SK" dirty="0" smtClean="0"/>
              <a:t> ? </a:t>
            </a:r>
            <a:endParaRPr lang="sk-SK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76672"/>
            <a:ext cx="244827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ĺžnik 6"/>
          <p:cNvSpPr/>
          <p:nvPr/>
        </p:nvSpPr>
        <p:spPr>
          <a:xfrm>
            <a:off x="611560" y="3068960"/>
            <a:ext cx="6174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Dance is an art form that generally refers to movement of the body, usually rhythmic and to music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endParaRPr lang="en-US" dirty="0"/>
          </a:p>
        </p:txBody>
      </p:sp>
      <p:sp>
        <p:nvSpPr>
          <p:cNvPr id="8" name="Obdĺžnik 7"/>
          <p:cNvSpPr/>
          <p:nvPr/>
        </p:nvSpPr>
        <p:spPr>
          <a:xfrm>
            <a:off x="611560" y="36450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Dance may also be regarded as a form of nonverbal communication between humans, and is also performed by other animals 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.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For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example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bee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dance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 </a:t>
            </a:r>
            <a:endParaRPr lang="sk-SK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Aharoni" pitchFamily="2" charset="-79"/>
                <a:cs typeface="Aharoni" pitchFamily="2" charset="-79"/>
              </a:rPr>
              <a:t>Dance can embody or express ideas, emotions  or tell a story. </a:t>
            </a:r>
            <a:endParaRPr lang="sk-SK" sz="1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485" y="273051"/>
            <a:ext cx="3259819" cy="286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08920"/>
            <a:ext cx="2533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ĺžnik 6"/>
          <p:cNvSpPr/>
          <p:nvPr/>
        </p:nvSpPr>
        <p:spPr>
          <a:xfrm>
            <a:off x="4860032" y="4077072"/>
            <a:ext cx="2926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 smtClean="0">
                <a:latin typeface="Aharoni" pitchFamily="2" charset="-79"/>
                <a:cs typeface="Aharoni" pitchFamily="2" charset="-79"/>
              </a:rPr>
              <a:t>Dancing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evolved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many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styles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.</a:t>
            </a:r>
            <a:endParaRPr lang="sk-SK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basic</a:t>
            </a:r>
            <a:r>
              <a:rPr lang="sk-SK" dirty="0" smtClean="0"/>
              <a:t> </a:t>
            </a:r>
            <a:r>
              <a:rPr lang="sk-SK" dirty="0" err="1" smtClean="0"/>
              <a:t>division</a:t>
            </a:r>
            <a:r>
              <a:rPr lang="sk-SK" dirty="0" smtClean="0"/>
              <a:t> </a:t>
            </a:r>
            <a:r>
              <a:rPr lang="sk-SK" dirty="0" err="1" smtClean="0"/>
              <a:t>dance</a:t>
            </a:r>
            <a:r>
              <a:rPr lang="sk-SK" dirty="0" smtClean="0"/>
              <a:t>: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 1.religious </a:t>
            </a:r>
            <a:r>
              <a:rPr lang="sk-SK" dirty="0" err="1" smtClean="0"/>
              <a:t>dance</a:t>
            </a:r>
            <a:endParaRPr lang="sk-SK" dirty="0"/>
          </a:p>
          <a:p>
            <a:pPr>
              <a:buNone/>
            </a:pPr>
            <a:r>
              <a:rPr lang="sk-SK" dirty="0" smtClean="0"/>
              <a:t> 2. folk </a:t>
            </a:r>
            <a:r>
              <a:rPr lang="sk-SK" dirty="0" err="1" smtClean="0"/>
              <a:t>dance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 3. </a:t>
            </a:r>
            <a:r>
              <a:rPr lang="sk-SK" dirty="0" err="1" smtClean="0"/>
              <a:t>ballroom</a:t>
            </a:r>
            <a:r>
              <a:rPr lang="sk-SK" dirty="0" smtClean="0"/>
              <a:t> </a:t>
            </a:r>
            <a:r>
              <a:rPr lang="sk-SK" dirty="0" err="1" smtClean="0"/>
              <a:t>dancing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 4. </a:t>
            </a:r>
            <a:r>
              <a:rPr lang="sk-SK" dirty="0" err="1" smtClean="0"/>
              <a:t>standard</a:t>
            </a:r>
            <a:r>
              <a:rPr lang="sk-SK" dirty="0" smtClean="0"/>
              <a:t> </a:t>
            </a:r>
            <a:r>
              <a:rPr lang="sk-SK" dirty="0" err="1" smtClean="0"/>
              <a:t>dance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 5. </a:t>
            </a:r>
            <a:r>
              <a:rPr lang="sk-SK" dirty="0" err="1" smtClean="0"/>
              <a:t>salsa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 6. </a:t>
            </a:r>
            <a:r>
              <a:rPr lang="sk-SK" dirty="0" err="1" smtClean="0"/>
              <a:t>ballet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 7. </a:t>
            </a:r>
            <a:r>
              <a:rPr lang="sk-SK" dirty="0" err="1" smtClean="0"/>
              <a:t>figure</a:t>
            </a:r>
            <a:r>
              <a:rPr lang="sk-SK" dirty="0" smtClean="0"/>
              <a:t> </a:t>
            </a:r>
            <a:r>
              <a:rPr lang="sk-SK" dirty="0" err="1" smtClean="0"/>
              <a:t>skating</a:t>
            </a:r>
            <a:endParaRPr lang="sk-SK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7C8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 smtClean="0"/>
              <a:t>SALSA </a:t>
            </a:r>
            <a:endParaRPr lang="sk-SK" sz="44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Salsa is a  social  dance  </a:t>
            </a:r>
            <a:r>
              <a:rPr lang="en-US" sz="1800" dirty="0" err="1" smtClean="0"/>
              <a:t>originatLatin</a:t>
            </a:r>
            <a:r>
              <a:rPr lang="en-US" sz="1800" dirty="0" smtClean="0"/>
              <a:t> dances  include:  Cha , rumba, samba, salsa, mambo, </a:t>
            </a:r>
            <a:r>
              <a:rPr lang="en-US" sz="1800" dirty="0" err="1" smtClean="0"/>
              <a:t>merengue</a:t>
            </a:r>
            <a:r>
              <a:rPr lang="en-US" sz="1800" dirty="0" smtClean="0"/>
              <a:t>, </a:t>
            </a:r>
            <a:r>
              <a:rPr lang="en-US" sz="1800" dirty="0" err="1" smtClean="0"/>
              <a:t>bachata</a:t>
            </a:r>
            <a:r>
              <a:rPr lang="en-US" sz="1800" dirty="0" smtClean="0"/>
              <a:t>, </a:t>
            </a:r>
            <a:r>
              <a:rPr lang="en-US" sz="1800" dirty="0" err="1" smtClean="0"/>
              <a:t>Kumba</a:t>
            </a:r>
            <a:r>
              <a:rPr lang="en-US" sz="1800" dirty="0" smtClean="0"/>
              <a:t>, bolero.ing  in  Latin  America</a:t>
            </a:r>
            <a:r>
              <a:rPr lang="sk-SK" sz="1800" dirty="0" smtClean="0"/>
              <a:t>.</a:t>
            </a:r>
            <a:endParaRPr lang="sk-SK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4937" y="188640"/>
            <a:ext cx="2499063" cy="375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924944"/>
            <a:ext cx="3848100" cy="36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According to the number of dancers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395536" y="1700808"/>
            <a:ext cx="8748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sk-SK" sz="3200" dirty="0" err="1" smtClean="0"/>
              <a:t>dance</a:t>
            </a:r>
            <a:r>
              <a:rPr lang="sk-SK" sz="3200" dirty="0" smtClean="0"/>
              <a:t> </a:t>
            </a:r>
            <a:r>
              <a:rPr lang="sk-SK" sz="3200" dirty="0" err="1" smtClean="0"/>
              <a:t>pair</a:t>
            </a:r>
            <a:endParaRPr lang="sk-SK" sz="3200" dirty="0" smtClean="0"/>
          </a:p>
          <a:p>
            <a:pPr marL="457200" indent="-457200">
              <a:buAutoNum type="arabicPeriod"/>
            </a:pPr>
            <a:r>
              <a:rPr lang="sk-SK" sz="3200" dirty="0" err="1" smtClean="0"/>
              <a:t>solo</a:t>
            </a:r>
            <a:r>
              <a:rPr lang="sk-SK" sz="3200" dirty="0" smtClean="0"/>
              <a:t> </a:t>
            </a:r>
            <a:r>
              <a:rPr lang="sk-SK" sz="3200" dirty="0" err="1" smtClean="0"/>
              <a:t>dance</a:t>
            </a:r>
            <a:endParaRPr lang="sk-SK" sz="3200" dirty="0" smtClean="0"/>
          </a:p>
          <a:p>
            <a:pPr marL="457200" indent="-457200">
              <a:buAutoNum type="arabicPeriod"/>
            </a:pPr>
            <a:r>
              <a:rPr lang="sk-SK" sz="3200" dirty="0" err="1" smtClean="0"/>
              <a:t>belly</a:t>
            </a:r>
            <a:r>
              <a:rPr lang="sk-SK" sz="3200" dirty="0" smtClean="0"/>
              <a:t> </a:t>
            </a:r>
            <a:r>
              <a:rPr lang="sk-SK" sz="3200" dirty="0" err="1" smtClean="0"/>
              <a:t>dance</a:t>
            </a:r>
            <a:endParaRPr lang="sk-SK" sz="3200" dirty="0" smtClean="0"/>
          </a:p>
          <a:p>
            <a:pPr marL="457200" indent="-457200">
              <a:buAutoNum type="arabicPeriod"/>
            </a:pPr>
            <a:r>
              <a:rPr lang="sk-SK" sz="3200" dirty="0" err="1" smtClean="0"/>
              <a:t>Breakdance</a:t>
            </a:r>
            <a:endParaRPr lang="sk-SK" sz="3200" dirty="0" smtClean="0"/>
          </a:p>
          <a:p>
            <a:pPr marL="457200" indent="-457200">
              <a:buAutoNum type="arabicPeriod"/>
            </a:pPr>
            <a:r>
              <a:rPr lang="sk-SK" sz="3200" dirty="0" smtClean="0"/>
              <a:t>Step</a:t>
            </a:r>
          </a:p>
          <a:p>
            <a:pPr marL="457200" indent="-457200">
              <a:buAutoNum type="arabicPeriod"/>
            </a:pPr>
            <a:r>
              <a:rPr lang="sk-SK" sz="3200" dirty="0" err="1" smtClean="0"/>
              <a:t>Ballet</a:t>
            </a:r>
            <a:endParaRPr lang="sk-SK" sz="3200" dirty="0" smtClean="0"/>
          </a:p>
          <a:p>
            <a:pPr marL="457200" indent="-457200">
              <a:buAutoNum type="arabicPeriod"/>
            </a:pPr>
            <a:r>
              <a:rPr lang="sk-SK" sz="3200" dirty="0" err="1" smtClean="0"/>
              <a:t>Hip</a:t>
            </a:r>
            <a:r>
              <a:rPr lang="sk-SK" sz="3200" dirty="0" smtClean="0"/>
              <a:t> hop</a:t>
            </a:r>
            <a:endParaRPr lang="sk-SK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Hip</a:t>
            </a:r>
            <a:r>
              <a:rPr lang="sk-SK" dirty="0" smtClean="0"/>
              <a:t> hop 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251520" y="1772816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hip hop  originated  in  New  York  (USA) in the 70  the 20th century  in neighborhoods  populated  mostly  black  population. Over the years,  evolved  into  its  present form - a global urban youth subcultures.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4106590" cy="273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284984"/>
            <a:ext cx="3810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Group</a:t>
            </a:r>
            <a:r>
              <a:rPr lang="sk-SK" dirty="0" smtClean="0"/>
              <a:t> </a:t>
            </a:r>
            <a:r>
              <a:rPr lang="sk-SK" dirty="0" err="1" smtClean="0"/>
              <a:t>dance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611560" y="1556792"/>
            <a:ext cx="5097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sk-SK" dirty="0" smtClean="0"/>
              <a:t>Country </a:t>
            </a:r>
            <a:r>
              <a:rPr lang="sk-SK" dirty="0" err="1" smtClean="0"/>
              <a:t>dance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err="1" smtClean="0"/>
              <a:t>Cancan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0" y="2276872"/>
            <a:ext cx="3995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 smtClean="0"/>
          </a:p>
          <a:p>
            <a:r>
              <a:rPr lang="sk-SK" u="sng" dirty="0" smtClean="0"/>
              <a:t>COUNTRY DANCE</a:t>
            </a:r>
          </a:p>
          <a:p>
            <a:r>
              <a:rPr lang="sk-SK" dirty="0" smtClean="0"/>
              <a:t> </a:t>
            </a:r>
            <a:r>
              <a:rPr lang="en-US" dirty="0" smtClean="0"/>
              <a:t>This style has its own rich history and danced in several forms throughout the world. There are many lovers of this style and this </a:t>
            </a:r>
            <a:r>
              <a:rPr lang="en-US" dirty="0" err="1" smtClean="0"/>
              <a:t>úžastnej</a:t>
            </a:r>
            <a:r>
              <a:rPr lang="en-US" dirty="0" smtClean="0"/>
              <a:t> country music. Historical country are dances from the Middle Ages. Its time to dance at a higher privileged society.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340768"/>
            <a:ext cx="3295357" cy="247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861048"/>
            <a:ext cx="42862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By </a:t>
            </a:r>
            <a:r>
              <a:rPr lang="sk-SK" dirty="0" err="1" smtClean="0"/>
              <a:t>period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3637032" y="3244334"/>
            <a:ext cx="229819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sk-SK" dirty="0" err="1" smtClean="0"/>
              <a:t>Gothic</a:t>
            </a:r>
            <a:r>
              <a:rPr lang="sk-SK" dirty="0" smtClean="0"/>
              <a:t> </a:t>
            </a:r>
            <a:r>
              <a:rPr lang="sk-SK" dirty="0" err="1" smtClean="0"/>
              <a:t>Bellydance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err="1" smtClean="0"/>
              <a:t>Baroque</a:t>
            </a:r>
            <a:r>
              <a:rPr lang="sk-SK" dirty="0" smtClean="0"/>
              <a:t> </a:t>
            </a:r>
            <a:r>
              <a:rPr lang="sk-SK" dirty="0" err="1" smtClean="0"/>
              <a:t>dance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err="1" smtClean="0"/>
              <a:t>Renaissance</a:t>
            </a:r>
            <a:r>
              <a:rPr lang="sk-SK" dirty="0" smtClean="0"/>
              <a:t> </a:t>
            </a:r>
            <a:r>
              <a:rPr lang="sk-SK" dirty="0" err="1" smtClean="0"/>
              <a:t>dance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err="1" smtClean="0"/>
              <a:t>modern</a:t>
            </a:r>
            <a:r>
              <a:rPr lang="sk-SK" dirty="0" smtClean="0"/>
              <a:t> </a:t>
            </a:r>
            <a:r>
              <a:rPr lang="sk-SK" dirty="0" err="1" smtClean="0"/>
              <a:t>dance</a:t>
            </a:r>
            <a:endParaRPr lang="sk-SK" dirty="0" smtClean="0"/>
          </a:p>
          <a:p>
            <a:pPr marL="342900" indent="-342900">
              <a:buAutoNum type="arabicPeriod"/>
            </a:pPr>
            <a:endParaRPr lang="sk-S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300</Words>
  <Application>Microsoft Office PowerPoint</Application>
  <PresentationFormat>Prezentácia na obrazovke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Dance</vt:lpstr>
      <vt:lpstr>What is dance ? </vt:lpstr>
      <vt:lpstr>Snímka 3</vt:lpstr>
      <vt:lpstr>The basic division dance: </vt:lpstr>
      <vt:lpstr>SALSA </vt:lpstr>
      <vt:lpstr>According to the number of dancers:</vt:lpstr>
      <vt:lpstr>Hip hop </vt:lpstr>
      <vt:lpstr>Group dance</vt:lpstr>
      <vt:lpstr>By period</vt:lpstr>
      <vt:lpstr>Modern dance </vt:lpstr>
      <vt:lpstr>According to the origin </vt:lpstr>
      <vt:lpstr>    ďakujem za pozornosť 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Dance</dc:title>
  <dc:creator>ziak</dc:creator>
  <cp:lastModifiedBy>ziak</cp:lastModifiedBy>
  <cp:revision>16</cp:revision>
  <dcterms:created xsi:type="dcterms:W3CDTF">2011-05-17T08:40:18Z</dcterms:created>
  <dcterms:modified xsi:type="dcterms:W3CDTF">2011-05-24T09:09:00Z</dcterms:modified>
</cp:coreProperties>
</file>