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0" d="100"/>
          <a:sy n="60" d="100"/>
        </p:scale>
        <p:origin x="-6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B57F7-3522-413C-B88D-E9373F4F22C5}" type="datetimeFigureOut">
              <a:rPr lang="sk-SK" smtClean="0"/>
              <a:pPr/>
              <a:t>2. 6. 2011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9445F-D7D7-45B8-B304-2C97E61B296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6000" b="1" i="1" u="sng" dirty="0" err="1" smtClean="0">
                <a:latin typeface="Andalus" pitchFamily="18" charset="-78"/>
                <a:cs typeface="Andalus" pitchFamily="18" charset="-78"/>
              </a:rPr>
              <a:t>Dogs</a:t>
            </a:r>
            <a:endParaRPr lang="sk-SK" sz="6000" b="1" i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sk-SK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Ivana </a:t>
            </a:r>
            <a:r>
              <a:rPr lang="sk-SK" i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Vnuková</a:t>
            </a:r>
            <a:endParaRPr lang="sk-SK" i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73016"/>
            <a:ext cx="4098032" cy="3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 smtClean="0">
                <a:latin typeface="Andalus" pitchFamily="18" charset="-78"/>
                <a:cs typeface="Andalus" pitchFamily="18" charset="-78"/>
              </a:rPr>
              <a:t>German</a:t>
            </a:r>
            <a:r>
              <a:rPr lang="sk-SK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b="1" i="1" dirty="0" err="1" smtClean="0">
                <a:latin typeface="Andalus" pitchFamily="18" charset="-78"/>
                <a:cs typeface="Andalus" pitchFamily="18" charset="-78"/>
              </a:rPr>
              <a:t>shepherd</a:t>
            </a:r>
            <a:endParaRPr lang="sk-SK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844824"/>
            <a:ext cx="4464496" cy="5904656"/>
          </a:xfrm>
        </p:spPr>
        <p:txBody>
          <a:bodyPr/>
          <a:lstStyle/>
          <a:p>
            <a:r>
              <a:rPr lang="sk-SK" i="1" dirty="0" smtClean="0">
                <a:latin typeface="Andalus" pitchFamily="18" charset="-78"/>
                <a:cs typeface="Andalus" pitchFamily="18" charset="-78"/>
              </a:rPr>
              <a:t>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excellent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friend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To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unknown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people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skeptic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He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playful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People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used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breed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in police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services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sk-SK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312368" cy="50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sz="5400" b="1" i="1" dirty="0" err="1" smtClean="0">
                <a:latin typeface="Andalus" pitchFamily="18" charset="-78"/>
                <a:cs typeface="Andalus" pitchFamily="18" charset="-78"/>
              </a:rPr>
              <a:t>Thank</a:t>
            </a:r>
            <a:r>
              <a:rPr lang="sk-SK" sz="5400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sz="5400" b="1" i="1" dirty="0" err="1" smtClean="0">
                <a:latin typeface="Andalus" pitchFamily="18" charset="-78"/>
                <a:cs typeface="Andalus" pitchFamily="18" charset="-78"/>
              </a:rPr>
              <a:t>you</a:t>
            </a:r>
            <a:r>
              <a:rPr lang="sk-SK" sz="5400" b="1" i="1" dirty="0" smtClean="0">
                <a:latin typeface="Andalus" pitchFamily="18" charset="-78"/>
                <a:cs typeface="Andalus" pitchFamily="18" charset="-78"/>
              </a:rPr>
              <a:t>.........</a:t>
            </a:r>
            <a:r>
              <a:rPr lang="sk-SK" sz="5400" b="1" i="1" dirty="0" smtClean="0">
                <a:latin typeface="Andalus" pitchFamily="18" charset="-78"/>
                <a:cs typeface="Andalus" pitchFamily="18" charset="-78"/>
                <a:sym typeface="Wingdings" pitchFamily="2" charset="2"/>
              </a:rPr>
              <a:t></a:t>
            </a:r>
            <a:endParaRPr lang="sk-SK" sz="5400" b="1" i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301608" cy="1296144"/>
          </a:xfrm>
        </p:spPr>
        <p:txBody>
          <a:bodyPr>
            <a:normAutofit/>
          </a:bodyPr>
          <a:lstStyle/>
          <a:p>
            <a:r>
              <a:rPr lang="sk-SK" sz="5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Dog</a:t>
            </a:r>
            <a:r>
              <a:rPr lang="sk-SK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sk-SK" sz="5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breed</a:t>
            </a:r>
            <a:r>
              <a:rPr lang="en-US" sz="5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s</a:t>
            </a:r>
            <a:endParaRPr lang="sk-SK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717502" cy="216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2975"/>
            <a:ext cx="2857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8092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3720" y="278092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123728" cy="271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6074" y="1556792"/>
            <a:ext cx="3450701" cy="251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509120"/>
            <a:ext cx="31323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sk-SK" b="1" i="1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sk-SK" b="1" i="1" dirty="0" smtClean="0">
                <a:latin typeface="Andalus" pitchFamily="18" charset="-78"/>
                <a:cs typeface="Andalus" pitchFamily="18" charset="-78"/>
              </a:rPr>
            </a:br>
            <a:r>
              <a:rPr lang="sk-SK" b="1" i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Alapaz</a:t>
            </a:r>
            <a:r>
              <a:rPr lang="sk-SK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sk-SK" b="1" i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full-breed</a:t>
            </a:r>
            <a:r>
              <a:rPr lang="sk-SK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sk-SK" b="1" i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bulldog</a:t>
            </a:r>
            <a:r>
              <a:rPr lang="sk-SK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sk-SK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endParaRPr lang="sk-SK" b="1" i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5069160"/>
          </a:xfrm>
        </p:spPr>
        <p:txBody>
          <a:bodyPr>
            <a:normAutofit/>
          </a:bodyPr>
          <a:lstStyle/>
          <a:p>
            <a:endParaRPr lang="sk-SK" i="1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breed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recognized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in United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States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i="1" dirty="0" smtClean="0">
                <a:latin typeface="Andalus" pitchFamily="18" charset="-78"/>
                <a:cs typeface="Andalus" pitchFamily="18" charset="-78"/>
              </a:rPr>
              <a:t>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muscular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strong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breed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His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weight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is 30 – 45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kilograms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, and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his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height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is 48 – 66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centimeters.Their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typical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colors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are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white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shades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black,red,gray,brown</a:t>
            </a:r>
            <a:r>
              <a:rPr lang="sk-SK" i="1" dirty="0">
                <a:latin typeface="Andalus" pitchFamily="18" charset="-78"/>
                <a:cs typeface="Andalus" pitchFamily="18" charset="-78"/>
              </a:rPr>
              <a:t>.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 </a:t>
            </a:r>
            <a:endParaRPr lang="sk-SK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408" y="1916832"/>
            <a:ext cx="2726592" cy="283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8229600" cy="1143000"/>
          </a:xfrm>
        </p:spPr>
        <p:txBody>
          <a:bodyPr>
            <a:noAutofit/>
          </a:bodyPr>
          <a:lstStyle/>
          <a:p>
            <a:r>
              <a:rPr lang="sk-SK" b="1" i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Alaskan</a:t>
            </a:r>
            <a:r>
              <a:rPr lang="sk-SK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en-US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                       </a:t>
            </a:r>
            <a:r>
              <a:rPr lang="sk-SK" b="1" i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Malamute</a:t>
            </a:r>
            <a:endParaRPr lang="sk-SK" b="1" i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08720"/>
            <a:ext cx="5004048" cy="5789240"/>
          </a:xfrm>
        </p:spPr>
        <p:txBody>
          <a:bodyPr>
            <a:normAutofit/>
          </a:bodyPr>
          <a:lstStyle/>
          <a:p>
            <a:r>
              <a:rPr lang="sk-SK" i="1" dirty="0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 it dog breed, coming from USA. They belong to oldest breed sledge dogs. Usually they live in northwest Alaska. They </a:t>
            </a:r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emenative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i="1" dirty="0" err="1" smtClean="0">
                <a:latin typeface="Andalus" pitchFamily="18" charset="-78"/>
                <a:cs typeface="Andalus" pitchFamily="18" charset="-78"/>
              </a:rPr>
              <a:t>strong,elegance</a:t>
            </a:r>
            <a:r>
              <a:rPr lang="en-US" i="1" dirty="0" smtClean="0">
                <a:latin typeface="Andalus" pitchFamily="18" charset="-78"/>
                <a:cs typeface="Andalus" pitchFamily="18" charset="-78"/>
              </a:rPr>
              <a:t> and reverence. They are bold, no tremulous or aggressive.</a:t>
            </a:r>
            <a:endParaRPr lang="sk-SK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460" y="2924944"/>
            <a:ext cx="419254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 smtClean="0">
                <a:latin typeface="Andalus" pitchFamily="18" charset="-78"/>
                <a:cs typeface="Andalus" pitchFamily="18" charset="-78"/>
              </a:rPr>
              <a:t>American</a:t>
            </a:r>
            <a:r>
              <a:rPr lang="sk-SK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b="1" i="1" dirty="0" err="1" smtClean="0">
                <a:latin typeface="Andalus" pitchFamily="18" charset="-78"/>
                <a:cs typeface="Andalus" pitchFamily="18" charset="-78"/>
              </a:rPr>
              <a:t>Water</a:t>
            </a:r>
            <a:r>
              <a:rPr lang="sk-SK" b="1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b="1" i="1" dirty="0" err="1" smtClean="0">
                <a:latin typeface="Andalus" pitchFamily="18" charset="-78"/>
                <a:cs typeface="Andalus" pitchFamily="18" charset="-78"/>
              </a:rPr>
              <a:t>Spaniel</a:t>
            </a:r>
            <a:endParaRPr lang="sk-SK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556792"/>
            <a:ext cx="4186808" cy="4608512"/>
          </a:xfrm>
        </p:spPr>
        <p:txBody>
          <a:bodyPr/>
          <a:lstStyle/>
          <a:p>
            <a:r>
              <a:rPr lang="en-US" dirty="0" smtClean="0"/>
              <a:t>He coming from state Wisconsin. Pedagogy and discipline aren’t doubtable. He likes children.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54418"/>
            <a:ext cx="4085787" cy="424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76672" y="908720"/>
            <a:ext cx="8229600" cy="1143000"/>
          </a:xfrm>
        </p:spPr>
        <p:txBody>
          <a:bodyPr>
            <a:noAutofit/>
          </a:bodyPr>
          <a:lstStyle/>
          <a:p>
            <a:r>
              <a:rPr lang="sk-SK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White </a:t>
            </a:r>
            <a:br>
              <a:rPr lang="sk-SK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b="1" i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swiss</a:t>
            </a:r>
            <a:r>
              <a:rPr lang="sk-SK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br>
              <a:rPr lang="sk-SK" b="1" i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b="1" i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shepherd</a:t>
            </a:r>
            <a:endParaRPr lang="sk-SK" b="1" i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01208" y="476672"/>
            <a:ext cx="4042792" cy="4525963"/>
          </a:xfrm>
        </p:spPr>
        <p:txBody>
          <a:bodyPr/>
          <a:lstStyle/>
          <a:p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dog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coming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from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Switzerland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His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avarage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length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life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is 12-13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years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 are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similar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german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shepherd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are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friendly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nice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their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family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sk-SK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479774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764704"/>
            <a:ext cx="8229600" cy="1512168"/>
          </a:xfrm>
        </p:spPr>
        <p:txBody>
          <a:bodyPr/>
          <a:lstStyle/>
          <a:p>
            <a:r>
              <a:rPr lang="sk-SK" b="1" i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Bichon</a:t>
            </a:r>
            <a:endParaRPr lang="sk-SK" b="1" i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29000" y="3573016"/>
            <a:ext cx="5915000" cy="4464496"/>
          </a:xfrm>
        </p:spPr>
        <p:txBody>
          <a:bodyPr>
            <a:normAutofit/>
          </a:bodyPr>
          <a:lstStyle/>
          <a:p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He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coming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from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France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Belgium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playful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and happy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breed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,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that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has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got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curly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, soft,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white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coat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He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need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regularly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softener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eyes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sk-SK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762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Chow-chow</a:t>
            </a:r>
            <a:endParaRPr lang="sk-SK" b="1" i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16016" y="1268760"/>
            <a:ext cx="4114800" cy="4853136"/>
          </a:xfrm>
        </p:spPr>
        <p:txBody>
          <a:bodyPr>
            <a:noAutofit/>
          </a:bodyPr>
          <a:lstStyle/>
          <a:p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breed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coming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from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China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We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can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say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that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he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stubborn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independent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dedicated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sweet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suitably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to city and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village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breed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hate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penalties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he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will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never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listen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to the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word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</a:t>
            </a:r>
            <a:endParaRPr lang="sk-SK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772816"/>
            <a:ext cx="4325114" cy="43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i="1" dirty="0" err="1" smtClean="0">
                <a:latin typeface="Andalus" pitchFamily="18" charset="-78"/>
                <a:cs typeface="Andalus" pitchFamily="18" charset="-78"/>
              </a:rPr>
              <a:t>Chihuahua</a:t>
            </a:r>
            <a:endParaRPr lang="sk-SK" sz="4800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lnSpcReduction="10000"/>
          </a:bodyPr>
          <a:lstStyle/>
          <a:p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Breed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coming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from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Mexico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Chihuahua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smallest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dog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from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all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breed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Are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two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tips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breed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longcoat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shortcoat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Is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high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about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 20 </a:t>
            </a:r>
            <a:r>
              <a:rPr lang="sk-SK" i="1" dirty="0" err="1" smtClean="0">
                <a:latin typeface="Andalus" pitchFamily="18" charset="-78"/>
                <a:cs typeface="Andalus" pitchFamily="18" charset="-78"/>
              </a:rPr>
              <a:t>centimeters</a:t>
            </a:r>
            <a:r>
              <a:rPr lang="sk-SK" i="1" dirty="0" smtClean="0">
                <a:latin typeface="Andalus" pitchFamily="18" charset="-78"/>
                <a:cs typeface="Andalus" pitchFamily="18" charset="-78"/>
              </a:rPr>
              <a:t>. </a:t>
            </a:r>
            <a:endParaRPr lang="sk-SK" i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12776"/>
            <a:ext cx="3749402" cy="506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269</Words>
  <Application>Microsoft Office PowerPoint</Application>
  <PresentationFormat>Prezentácia na obrazovke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Dogs</vt:lpstr>
      <vt:lpstr>Dog breeds</vt:lpstr>
      <vt:lpstr> Alapaz full-breed bulldog </vt:lpstr>
      <vt:lpstr>Alaskan                          Malamute</vt:lpstr>
      <vt:lpstr>American Water Spaniel</vt:lpstr>
      <vt:lpstr>White  swiss  shepherd</vt:lpstr>
      <vt:lpstr>Bichon</vt:lpstr>
      <vt:lpstr>Chow-chow</vt:lpstr>
      <vt:lpstr>Chihuahua</vt:lpstr>
      <vt:lpstr>German shepherd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Dogs</dc:title>
  <dc:creator>ziak</dc:creator>
  <cp:lastModifiedBy>ucitel</cp:lastModifiedBy>
  <cp:revision>18</cp:revision>
  <dcterms:created xsi:type="dcterms:W3CDTF">2011-05-17T08:38:49Z</dcterms:created>
  <dcterms:modified xsi:type="dcterms:W3CDTF">2011-06-02T07:34:56Z</dcterms:modified>
</cp:coreProperties>
</file>