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3" r:id="rId5"/>
    <p:sldId id="259" r:id="rId6"/>
    <p:sldId id="260" r:id="rId7"/>
    <p:sldId id="262" r:id="rId8"/>
    <p:sldId id="261" r:id="rId9"/>
    <p:sldId id="264" r:id="rId10"/>
    <p:sldId id="265" r:id="rId11"/>
    <p:sldId id="266" r:id="rId12"/>
    <p:sldId id="267"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p:scale>
          <a:sx n="66" d="100"/>
          <a:sy n="66" d="100"/>
        </p:scale>
        <p:origin x="-1506" y="-198"/>
      </p:cViewPr>
      <p:guideLst>
        <p:guide orient="horz" pos="2160"/>
        <p:guide pos="2880"/>
      </p:guideLst>
    </p:cSldViewPr>
  </p:slideViewPr>
  <p:outlineViewPr>
    <p:cViewPr>
      <p:scale>
        <a:sx n="33" d="100"/>
        <a:sy n="33" d="100"/>
      </p:scale>
      <p:origin x="0" y="56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6B8CD406-B674-47ED-9FF1-514A977D27EB}" type="datetimeFigureOut">
              <a:rPr lang="sk-SK" smtClean="0"/>
              <a:pPr/>
              <a:t>24. 5. 2011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35A07E1-AFB8-4C56-81FA-8A9F407CB630}"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CD406-B674-47ED-9FF1-514A977D27EB}" type="datetimeFigureOut">
              <a:rPr lang="sk-SK" smtClean="0"/>
              <a:pPr/>
              <a:t>24. 5. 2011</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07E1-AFB8-4C56-81FA-8A9F407CB630}"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0" name="Zástupný symbol textu 9"/>
          <p:cNvSpPr>
            <a:spLocks noGrp="1"/>
          </p:cNvSpPr>
          <p:nvPr>
            <p:ph type="body" sz="half" idx="2"/>
          </p:nvPr>
        </p:nvSpPr>
        <p:spPr>
          <a:xfrm>
            <a:off x="0" y="5915000"/>
            <a:ext cx="3131840" cy="943000"/>
          </a:xfrm>
        </p:spPr>
        <p:txBody>
          <a:bodyPr>
            <a:normAutofit fontScale="32500" lnSpcReduction="20000"/>
          </a:bodyPr>
          <a:lstStyle/>
          <a:p>
            <a:r>
              <a:rPr lang="sk-SK" sz="6600" b="1" dirty="0" err="1" smtClean="0">
                <a:solidFill>
                  <a:srgbClr val="FF0000"/>
                </a:solidFill>
                <a:latin typeface="Comic Sans MS" pitchFamily="66" charset="0"/>
              </a:rPr>
              <a:t>Ján,,BOB,,MAcúš</a:t>
            </a:r>
            <a:endParaRPr lang="sk-SK" sz="6600" b="1" dirty="0" smtClean="0">
              <a:solidFill>
                <a:srgbClr val="FF0000"/>
              </a:solidFill>
              <a:latin typeface="Comic Sans MS" pitchFamily="66" charset="0"/>
            </a:endParaRPr>
          </a:p>
          <a:p>
            <a:r>
              <a:rPr lang="sk-SK" sz="6600" b="1" dirty="0" smtClean="0">
                <a:solidFill>
                  <a:srgbClr val="FF0000"/>
                </a:solidFill>
                <a:latin typeface="Comic Sans MS" pitchFamily="66" charset="0"/>
              </a:rPr>
              <a:t>Erik,,kocko,,KOcúr</a:t>
            </a:r>
          </a:p>
          <a:p>
            <a:endParaRPr lang="sk-SK" dirty="0"/>
          </a:p>
          <a:p>
            <a:endParaRPr lang="sk-SK" dirty="0"/>
          </a:p>
        </p:txBody>
      </p:sp>
      <p:sp>
        <p:nvSpPr>
          <p:cNvPr id="13" name="Obdĺžnik 12"/>
          <p:cNvSpPr/>
          <p:nvPr/>
        </p:nvSpPr>
        <p:spPr>
          <a:xfrm>
            <a:off x="4317663" y="260648"/>
            <a:ext cx="482633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5400" b="1" cap="none" spc="0" dirty="0" smtClean="0">
                <a:ln w="11430"/>
                <a:solidFill>
                  <a:srgbClr val="FFC000"/>
                </a:solidFill>
                <a:effectLst>
                  <a:outerShdw blurRad="50800" dist="39000" dir="5460000" algn="tl">
                    <a:srgbClr val="000000">
                      <a:alpha val="38000"/>
                    </a:srgbClr>
                  </a:outerShdw>
                </a:effectLst>
              </a:rPr>
              <a:t>Slovak</a:t>
            </a:r>
            <a:r>
              <a:rPr lang="sk-SK"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sk-SK" sz="5400" b="1" dirty="0" err="1">
                <a:ln w="11430"/>
                <a:solidFill>
                  <a:srgbClr val="FFC000"/>
                </a:solidFill>
                <a:effectLst>
                  <a:outerShdw blurRad="50800" dist="39000" dir="5460000" algn="tl">
                    <a:srgbClr val="000000">
                      <a:alpha val="38000"/>
                    </a:srgbClr>
                  </a:outerShdw>
                </a:effectLst>
              </a:rPr>
              <a:t>F</a:t>
            </a:r>
            <a:r>
              <a:rPr lang="sk-SK" sz="5400" b="1" cap="none" spc="0" dirty="0" err="1" smtClean="0">
                <a:ln w="11430"/>
                <a:solidFill>
                  <a:srgbClr val="FFC000"/>
                </a:solidFill>
                <a:effectLst>
                  <a:outerShdw blurRad="50800" dist="39000" dir="5460000" algn="tl">
                    <a:srgbClr val="000000">
                      <a:alpha val="38000"/>
                    </a:srgbClr>
                  </a:outerShdw>
                </a:effectLst>
              </a:rPr>
              <a:t>ootball</a:t>
            </a:r>
            <a:r>
              <a:rPr lang="sk-SK"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sk-SK" sz="5400" b="1" cap="none" spc="0" dirty="0">
              <a:ln w="11430"/>
              <a:solidFill>
                <a:srgbClr val="FFC000"/>
              </a:solidFill>
              <a:effectLst>
                <a:outerShdw blurRad="50800" dist="39000" dir="5460000" algn="tl">
                  <a:srgbClr val="000000">
                    <a:alpha val="38000"/>
                  </a:srgbClr>
                </a:outerShdw>
              </a:effectLst>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5229200"/>
            <a:ext cx="5486400" cy="566738"/>
          </a:xfrm>
        </p:spPr>
        <p:txBody>
          <a:bodyPr/>
          <a:lstStyle/>
          <a:p>
            <a:r>
              <a:rPr lang="sk-SK" dirty="0" smtClean="0"/>
              <a:t>Slovensky </a:t>
            </a:r>
            <a:r>
              <a:rPr lang="sk-SK" dirty="0" err="1" smtClean="0"/>
              <a:t>futbalovy</a:t>
            </a:r>
            <a:r>
              <a:rPr lang="sk-SK" dirty="0" smtClean="0"/>
              <a:t> </a:t>
            </a:r>
            <a:r>
              <a:rPr lang="sk-SK" dirty="0" err="1" smtClean="0"/>
              <a:t>tim</a:t>
            </a:r>
            <a:r>
              <a:rPr lang="sk-SK" dirty="0" smtClean="0"/>
              <a:t> v Afrike </a:t>
            </a:r>
            <a:endParaRPr lang="sk-SK" dirty="0"/>
          </a:p>
        </p:txBody>
      </p:sp>
      <p:sp>
        <p:nvSpPr>
          <p:cNvPr id="7" name="Zástupný symbol textu 6"/>
          <p:cNvSpPr>
            <a:spLocks noGrp="1"/>
          </p:cNvSpPr>
          <p:nvPr>
            <p:ph type="body" sz="half" idx="2"/>
          </p:nvPr>
        </p:nvSpPr>
        <p:spPr>
          <a:xfrm>
            <a:off x="251520" y="5805264"/>
            <a:ext cx="5486400" cy="653950"/>
          </a:xfrm>
        </p:spPr>
        <p:txBody>
          <a:bodyPr/>
          <a:lstStyle/>
          <a:p>
            <a:r>
              <a:rPr lang="sk-SK" dirty="0" err="1" smtClean="0"/>
              <a:t>Horna</a:t>
            </a:r>
            <a:r>
              <a:rPr lang="sk-SK" dirty="0" smtClean="0"/>
              <a:t> rada z </a:t>
            </a:r>
            <a:r>
              <a:rPr lang="sk-SK" dirty="0" err="1" smtClean="0"/>
              <a:t>ľava</a:t>
            </a:r>
            <a:r>
              <a:rPr lang="sk-SK" dirty="0" smtClean="0"/>
              <a:t>: </a:t>
            </a:r>
            <a:r>
              <a:rPr lang="sk-SK" dirty="0" err="1" smtClean="0"/>
              <a:t>Vittek</a:t>
            </a:r>
            <a:r>
              <a:rPr lang="sk-SK" dirty="0" smtClean="0"/>
              <a:t>, </a:t>
            </a:r>
            <a:r>
              <a:rPr lang="sk-SK" dirty="0" err="1" smtClean="0"/>
              <a:t>Škrteľ</a:t>
            </a:r>
            <a:r>
              <a:rPr lang="sk-SK" dirty="0" smtClean="0"/>
              <a:t>, Šesták, Mucha, </a:t>
            </a:r>
            <a:r>
              <a:rPr lang="sk-SK" dirty="0" err="1" smtClean="0"/>
              <a:t>Pekarík</a:t>
            </a:r>
            <a:r>
              <a:rPr lang="sk-SK" dirty="0" smtClean="0"/>
              <a:t>, </a:t>
            </a:r>
            <a:r>
              <a:rPr lang="sk-SK" dirty="0" err="1" smtClean="0"/>
              <a:t>Kaplik</a:t>
            </a:r>
            <a:r>
              <a:rPr lang="sk-SK" dirty="0" smtClean="0"/>
              <a:t>, Štrba</a:t>
            </a:r>
          </a:p>
          <a:p>
            <a:r>
              <a:rPr lang="sk-SK" dirty="0" err="1" smtClean="0"/>
              <a:t>Dolna</a:t>
            </a:r>
            <a:r>
              <a:rPr lang="sk-SK" dirty="0" smtClean="0"/>
              <a:t> rada z </a:t>
            </a:r>
            <a:r>
              <a:rPr lang="sk-SK" dirty="0" err="1" smtClean="0"/>
              <a:t>ľava</a:t>
            </a:r>
            <a:r>
              <a:rPr lang="sk-SK" dirty="0" smtClean="0"/>
              <a:t>: </a:t>
            </a:r>
            <a:r>
              <a:rPr lang="sk-SK" dirty="0" err="1" smtClean="0"/>
              <a:t>Sapara</a:t>
            </a:r>
            <a:r>
              <a:rPr lang="sk-SK" dirty="0" smtClean="0"/>
              <a:t>, Weiss, </a:t>
            </a:r>
            <a:r>
              <a:rPr lang="sk-SK" dirty="0" err="1" smtClean="0"/>
              <a:t>Zabavník</a:t>
            </a:r>
            <a:r>
              <a:rPr lang="sk-SK" dirty="0" smtClean="0"/>
              <a:t> , </a:t>
            </a:r>
            <a:r>
              <a:rPr lang="sk-SK" dirty="0" err="1" smtClean="0"/>
              <a:t>Stoch</a:t>
            </a:r>
            <a:endParaRPr lang="sk-SK" dirty="0"/>
          </a:p>
        </p:txBody>
      </p:sp>
      <p:pic>
        <p:nvPicPr>
          <p:cNvPr id="1027" name="Picture 3"/>
          <p:cNvPicPr>
            <a:picLocks noGrp="1" noChangeAspect="1" noChangeArrowheads="1"/>
          </p:cNvPicPr>
          <p:nvPr>
            <p:ph type="pic" idx="1"/>
          </p:nvPr>
        </p:nvPicPr>
        <p:blipFill>
          <a:blip r:embed="rId2" cstate="print"/>
          <a:srcRect l="7185" r="7185"/>
          <a:stretch>
            <a:fillRect/>
          </a:stretch>
        </p:blipFill>
        <p:spPr bwMode="auto">
          <a:xfrm>
            <a:off x="683568" y="406104"/>
            <a:ext cx="7776864" cy="489510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sk-SK" dirty="0" smtClean="0"/>
              <a:t>MSK </a:t>
            </a:r>
            <a:r>
              <a:rPr lang="sk-SK" dirty="0" err="1" smtClean="0"/>
              <a:t>Zilina</a:t>
            </a:r>
            <a:endParaRPr lang="sk-SK" dirty="0"/>
          </a:p>
        </p:txBody>
      </p:sp>
      <p:sp>
        <p:nvSpPr>
          <p:cNvPr id="11" name="Zástupný symbol obsahu 10"/>
          <p:cNvSpPr>
            <a:spLocks noGrp="1"/>
          </p:cNvSpPr>
          <p:nvPr>
            <p:ph idx="1"/>
          </p:nvPr>
        </p:nvSpPr>
        <p:spPr/>
        <p:txBody>
          <a:bodyPr>
            <a:normAutofit fontScale="92500" lnSpcReduction="20000"/>
          </a:bodyPr>
          <a:lstStyle/>
          <a:p>
            <a:r>
              <a:rPr lang="sk-SK" b="1" dirty="0" smtClean="0"/>
              <a:t>In September 1928 </a:t>
            </a:r>
            <a:r>
              <a:rPr lang="sk-SK" b="1" dirty="0" err="1" smtClean="0"/>
              <a:t>after</a:t>
            </a:r>
            <a:r>
              <a:rPr lang="sk-SK" b="1" dirty="0" smtClean="0"/>
              <a:t> </a:t>
            </a:r>
            <a:r>
              <a:rPr lang="sk-SK" b="1" dirty="0" err="1" smtClean="0"/>
              <a:t>winning</a:t>
            </a:r>
            <a:r>
              <a:rPr lang="sk-SK" b="1" dirty="0" smtClean="0"/>
              <a:t> the </a:t>
            </a:r>
            <a:r>
              <a:rPr lang="sk-SK" b="1" dirty="0" err="1" smtClean="0"/>
              <a:t>triple</a:t>
            </a:r>
            <a:r>
              <a:rPr lang="sk-SK" b="1" dirty="0" smtClean="0"/>
              <a:t> </a:t>
            </a:r>
            <a:r>
              <a:rPr lang="sk-SK" b="1" dirty="0" err="1" smtClean="0"/>
              <a:t>champion</a:t>
            </a:r>
            <a:r>
              <a:rPr lang="sk-SK" b="1" dirty="0" smtClean="0"/>
              <a:t> </a:t>
            </a:r>
            <a:r>
              <a:rPr lang="sk-SK" b="1" dirty="0" err="1" smtClean="0"/>
              <a:t>of</a:t>
            </a:r>
            <a:r>
              <a:rPr lang="sk-SK" b="1" dirty="0" smtClean="0"/>
              <a:t> Slovakia I. </a:t>
            </a:r>
            <a:r>
              <a:rPr lang="sk-SK" b="1" dirty="0" err="1" smtClean="0"/>
              <a:t>ČsŠK</a:t>
            </a:r>
            <a:r>
              <a:rPr lang="sk-SK" b="1" dirty="0" smtClean="0"/>
              <a:t> Bratislava and Bratislava SC </a:t>
            </a:r>
            <a:r>
              <a:rPr lang="sk-SK" b="1" dirty="0" err="1" smtClean="0"/>
              <a:t>Ligeti</a:t>
            </a:r>
            <a:r>
              <a:rPr lang="sk-SK" b="1" dirty="0" smtClean="0"/>
              <a:t> </a:t>
            </a:r>
            <a:r>
              <a:rPr lang="sk-SK" b="1" dirty="0" err="1" smtClean="0"/>
              <a:t>received</a:t>
            </a:r>
            <a:r>
              <a:rPr lang="sk-SK" b="1" dirty="0" smtClean="0"/>
              <a:t> SK </a:t>
            </a:r>
            <a:r>
              <a:rPr lang="sk-SK" b="1" dirty="0" err="1" smtClean="0"/>
              <a:t>Zilina</a:t>
            </a:r>
            <a:r>
              <a:rPr lang="sk-SK" b="1" dirty="0" smtClean="0"/>
              <a:t> </a:t>
            </a:r>
            <a:r>
              <a:rPr lang="sk-SK" b="1" dirty="0" err="1" smtClean="0"/>
              <a:t>football</a:t>
            </a:r>
            <a:r>
              <a:rPr lang="sk-SK" b="1" dirty="0" smtClean="0"/>
              <a:t> </a:t>
            </a:r>
            <a:r>
              <a:rPr lang="sk-SK" b="1" dirty="0" err="1" smtClean="0"/>
              <a:t>first</a:t>
            </a:r>
            <a:r>
              <a:rPr lang="sk-SK" b="1" dirty="0" smtClean="0"/>
              <a:t> </a:t>
            </a:r>
            <a:r>
              <a:rPr lang="sk-SK" b="1" dirty="0" err="1" smtClean="0"/>
              <a:t>pride</a:t>
            </a:r>
            <a:r>
              <a:rPr lang="sk-SK" b="1" dirty="0" smtClean="0"/>
              <a:t> Slovak </a:t>
            </a:r>
            <a:r>
              <a:rPr lang="sk-SK" b="1" dirty="0" err="1" smtClean="0"/>
              <a:t>Championship</a:t>
            </a:r>
            <a:r>
              <a:rPr lang="sk-SK" b="1" dirty="0" smtClean="0"/>
              <a:t> </a:t>
            </a:r>
            <a:r>
              <a:rPr lang="sk-SK" b="1" dirty="0" err="1" smtClean="0"/>
              <a:t>was</a:t>
            </a:r>
            <a:r>
              <a:rPr lang="sk-SK" b="1" dirty="0" smtClean="0"/>
              <a:t> </a:t>
            </a:r>
            <a:r>
              <a:rPr lang="sk-SK" b="1" dirty="0" err="1" smtClean="0"/>
              <a:t>finally</a:t>
            </a:r>
            <a:r>
              <a:rPr lang="sk-SK" b="1" dirty="0" smtClean="0"/>
              <a:t> </a:t>
            </a:r>
            <a:r>
              <a:rPr lang="sk-SK" b="1" dirty="0" err="1" smtClean="0"/>
              <a:t>broken</a:t>
            </a:r>
            <a:r>
              <a:rPr lang="sk-SK" b="1" dirty="0" smtClean="0"/>
              <a:t> and the </a:t>
            </a:r>
            <a:r>
              <a:rPr lang="sk-SK" b="1" dirty="0" err="1" smtClean="0"/>
              <a:t>four</a:t>
            </a:r>
            <a:r>
              <a:rPr lang="sk-SK" b="1" dirty="0" smtClean="0"/>
              <a:t> </a:t>
            </a:r>
            <a:r>
              <a:rPr lang="sk-SK" b="1" dirty="0" err="1" smtClean="0"/>
              <a:t>best</a:t>
            </a:r>
            <a:r>
              <a:rPr lang="sk-SK" b="1" dirty="0" smtClean="0"/>
              <a:t> </a:t>
            </a:r>
            <a:r>
              <a:rPr lang="sk-SK" b="1" dirty="0" err="1" smtClean="0"/>
              <a:t>teams</a:t>
            </a:r>
            <a:r>
              <a:rPr lang="sk-SK" b="1" dirty="0" smtClean="0"/>
              <a:t> </a:t>
            </a:r>
            <a:r>
              <a:rPr lang="sk-SK" b="1" dirty="0" err="1" smtClean="0"/>
              <a:t>of</a:t>
            </a:r>
            <a:r>
              <a:rPr lang="sk-SK" b="1" dirty="0" smtClean="0"/>
              <a:t> CSR, </a:t>
            </a:r>
            <a:r>
              <a:rPr lang="sk-SK" b="1" dirty="0" err="1" smtClean="0"/>
              <a:t>ie</a:t>
            </a:r>
            <a:r>
              <a:rPr lang="sk-SK" b="1" dirty="0" smtClean="0"/>
              <a:t> the </a:t>
            </a:r>
            <a:r>
              <a:rPr lang="sk-SK" b="1" dirty="0" err="1" smtClean="0"/>
              <a:t>semi-final</a:t>
            </a:r>
            <a:r>
              <a:rPr lang="sk-SK" b="1" dirty="0" smtClean="0"/>
              <a:t> </a:t>
            </a:r>
            <a:r>
              <a:rPr lang="sk-SK" b="1" dirty="0" err="1" smtClean="0"/>
              <a:t>amateur</a:t>
            </a:r>
            <a:r>
              <a:rPr lang="sk-SK" b="1" dirty="0" smtClean="0"/>
              <a:t> </a:t>
            </a:r>
            <a:r>
              <a:rPr lang="sk-SK" b="1" dirty="0" err="1" smtClean="0"/>
              <a:t>championships</a:t>
            </a:r>
            <a:r>
              <a:rPr lang="sk-SK" b="1" dirty="0" smtClean="0"/>
              <a:t>.</a:t>
            </a:r>
          </a:p>
          <a:p>
            <a:r>
              <a:rPr lang="en-US" b="1" dirty="0" smtClean="0"/>
              <a:t>The valuable achievements should be included also </a:t>
            </a:r>
            <a:r>
              <a:rPr lang="en-US" b="1" dirty="0" err="1" smtClean="0"/>
              <a:t>Arieh</a:t>
            </a:r>
            <a:r>
              <a:rPr lang="en-US" b="1" dirty="0" smtClean="0"/>
              <a:t> team victory in the national competition for the Cup of the Slovak National Uprising in 1961 and advance to the finals Cs. Cup.</a:t>
            </a:r>
            <a:endParaRPr lang="sk-SK" b="1"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Thank</a:t>
            </a:r>
            <a:r>
              <a:rPr lang="sk-SK" dirty="0" smtClean="0"/>
              <a:t> </a:t>
            </a:r>
            <a:r>
              <a:rPr lang="sk-SK" dirty="0" err="1" smtClean="0"/>
              <a:t>you</a:t>
            </a:r>
            <a:r>
              <a:rPr lang="sk-SK" dirty="0" smtClean="0"/>
              <a:t> </a:t>
            </a:r>
            <a:r>
              <a:rPr lang="sk-SK" dirty="0" err="1" smtClean="0"/>
              <a:t>for</a:t>
            </a:r>
            <a:r>
              <a:rPr lang="sk-SK" dirty="0" smtClean="0"/>
              <a:t> </a:t>
            </a:r>
            <a:r>
              <a:rPr lang="sk-SK" smtClean="0"/>
              <a:t>attention</a:t>
            </a:r>
            <a:r>
              <a:rPr lang="sk-SK" dirty="0" smtClean="0"/>
              <a:t> </a:t>
            </a:r>
            <a:endParaRPr lang="sk-SK" dirty="0"/>
          </a:p>
        </p:txBody>
      </p:sp>
      <p:sp>
        <p:nvSpPr>
          <p:cNvPr id="3" name="Zástupný symbol obsahu 2"/>
          <p:cNvSpPr>
            <a:spLocks noGrp="1"/>
          </p:cNvSpPr>
          <p:nvPr>
            <p:ph idx="1"/>
          </p:nvPr>
        </p:nvSpPr>
        <p:spPr/>
        <p:txBody>
          <a:bodyPr/>
          <a:lstStyle/>
          <a:p>
            <a:endParaRPr lang="sk-SK"/>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Slovak </a:t>
            </a:r>
            <a:r>
              <a:rPr lang="sk-SK" dirty="0" err="1" smtClean="0"/>
              <a:t>Football</a:t>
            </a:r>
            <a:r>
              <a:rPr lang="sk-SK" dirty="0" smtClean="0"/>
              <a:t> </a:t>
            </a:r>
            <a:r>
              <a:rPr lang="sk-SK" dirty="0" err="1" smtClean="0"/>
              <a:t>Association</a:t>
            </a:r>
            <a:endParaRPr lang="sk-SK" dirty="0"/>
          </a:p>
        </p:txBody>
      </p:sp>
      <p:sp>
        <p:nvSpPr>
          <p:cNvPr id="3" name="Zástupný symbol obsahu 2"/>
          <p:cNvSpPr>
            <a:spLocks noGrp="1"/>
          </p:cNvSpPr>
          <p:nvPr>
            <p:ph idx="1"/>
          </p:nvPr>
        </p:nvSpPr>
        <p:spPr/>
        <p:txBody>
          <a:bodyPr/>
          <a:lstStyle/>
          <a:p>
            <a:r>
              <a:rPr lang="en-US" dirty="0" smtClean="0"/>
              <a:t>Slovak Football Association (SFA) was founded in 1938. It is the largest organization in Slovakia with more than 400 000 members. SFA ensures regular sporting activity of more than thousands of tens of young people within its structure. It is held about 5,000 matches every week in the towns and villages across the whole country.</a:t>
            </a:r>
          </a:p>
          <a:p>
            <a:endParaRPr lang="sk-SK"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History</a:t>
            </a:r>
            <a:r>
              <a:rPr lang="sk-SK" dirty="0" smtClean="0"/>
              <a:t> SFA</a:t>
            </a:r>
            <a:endParaRPr lang="sk-SK" dirty="0"/>
          </a:p>
        </p:txBody>
      </p:sp>
      <p:sp>
        <p:nvSpPr>
          <p:cNvPr id="3" name="Zástupný symbol obsahu 2"/>
          <p:cNvSpPr>
            <a:spLocks noGrp="1"/>
          </p:cNvSpPr>
          <p:nvPr>
            <p:ph idx="1"/>
          </p:nvPr>
        </p:nvSpPr>
        <p:spPr/>
        <p:txBody>
          <a:bodyPr>
            <a:normAutofit fontScale="85000" lnSpcReduction="20000"/>
          </a:bodyPr>
          <a:lstStyle/>
          <a:p>
            <a:r>
              <a:rPr lang="en-US" dirty="0" smtClean="0">
                <a:latin typeface="Comic Sans MS" pitchFamily="66" charset="0"/>
              </a:rPr>
              <a:t>The first mention of organized football in our area comes from 1893. An important milestone in its development was the emergence of the Czechoslovak Republic. The conditions for sports development were created and the basics for the organization of football in Slovakia were established. The first Slovak football club was 1. Čs. ŠK Bratislava based in 1919. Massive expansion of football began in the postwar period. Significant increase in the number of players, teams, and especially in youth categories may be observed in mentioned period. </a:t>
            </a:r>
          </a:p>
          <a:p>
            <a:endParaRPr lang="sk-SK"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Achievements</a:t>
            </a:r>
            <a:endParaRPr lang="sk-SK" dirty="0"/>
          </a:p>
        </p:txBody>
      </p:sp>
      <p:sp>
        <p:nvSpPr>
          <p:cNvPr id="3" name="Zástupný symbol obsahu 2"/>
          <p:cNvSpPr>
            <a:spLocks noGrp="1"/>
          </p:cNvSpPr>
          <p:nvPr>
            <p:ph idx="1"/>
          </p:nvPr>
        </p:nvSpPr>
        <p:spPr/>
        <p:txBody>
          <a:bodyPr>
            <a:normAutofit fontScale="77500" lnSpcReduction="20000"/>
          </a:bodyPr>
          <a:lstStyle/>
          <a:p>
            <a:r>
              <a:rPr lang="sk-SK" b="1" dirty="0" err="1" smtClean="0"/>
              <a:t>Czecho-Slovak</a:t>
            </a:r>
            <a:r>
              <a:rPr lang="sk-SK" b="1" dirty="0" smtClean="0"/>
              <a:t> </a:t>
            </a:r>
            <a:r>
              <a:rPr lang="sk-SK" b="1" dirty="0" err="1" smtClean="0"/>
              <a:t>football</a:t>
            </a:r>
            <a:r>
              <a:rPr lang="sk-SK" b="1" dirty="0" smtClean="0"/>
              <a:t>:</a:t>
            </a:r>
            <a:endParaRPr lang="sk-SK" dirty="0" smtClean="0"/>
          </a:p>
          <a:p>
            <a:pPr>
              <a:buNone/>
            </a:pPr>
            <a:r>
              <a:rPr lang="sk-SK" dirty="0" smtClean="0"/>
              <a:t>     </a:t>
            </a:r>
            <a:r>
              <a:rPr lang="en-US" dirty="0" smtClean="0"/>
              <a:t>- 2nd place (silver) on the World Cup in 1934 in Italy </a:t>
            </a:r>
            <a:br>
              <a:rPr lang="en-US" dirty="0" smtClean="0"/>
            </a:br>
            <a:r>
              <a:rPr lang="en-US" dirty="0" smtClean="0"/>
              <a:t>- 2nd place (silver) on the World Cup in 1962 in Chile </a:t>
            </a:r>
            <a:br>
              <a:rPr lang="en-US" dirty="0" smtClean="0"/>
            </a:br>
            <a:r>
              <a:rPr lang="en-US" dirty="0" smtClean="0"/>
              <a:t>- 1st place (gold) on the Olympics in 1980 in Moscow </a:t>
            </a:r>
            <a:br>
              <a:rPr lang="en-US" dirty="0" smtClean="0"/>
            </a:br>
            <a:r>
              <a:rPr lang="en-US" dirty="0" smtClean="0"/>
              <a:t>- 2nd place (silver) on the Olympics in 1964 in Tokyo. </a:t>
            </a:r>
            <a:br>
              <a:rPr lang="en-US" dirty="0" smtClean="0"/>
            </a:br>
            <a:r>
              <a:rPr lang="en-US" dirty="0" smtClean="0"/>
              <a:t>- 3rd place (bronze) on the European Championship in 1960 in France </a:t>
            </a:r>
            <a:br>
              <a:rPr lang="en-US" dirty="0" smtClean="0"/>
            </a:br>
            <a:r>
              <a:rPr lang="en-US" dirty="0" smtClean="0"/>
              <a:t>- 3rd place (bronze) on the European Championship in 1980 in Italy </a:t>
            </a:r>
            <a:br>
              <a:rPr lang="en-US" dirty="0" smtClean="0"/>
            </a:br>
            <a:r>
              <a:rPr lang="en-US" dirty="0" smtClean="0"/>
              <a:t>- 1st place (gold) on the European Championship in 1976 in Yugoslavia </a:t>
            </a:r>
            <a:endParaRPr lang="sk-SK" dirty="0" smtClean="0"/>
          </a:p>
          <a:p>
            <a:pPr>
              <a:buNone/>
            </a:pPr>
            <a:r>
              <a:rPr lang="sk-SK" dirty="0" smtClean="0"/>
              <a:t>     Slovak </a:t>
            </a:r>
            <a:r>
              <a:rPr lang="sk-SK" dirty="0" err="1" smtClean="0"/>
              <a:t>football</a:t>
            </a:r>
            <a:r>
              <a:rPr lang="sk-SK" dirty="0" smtClean="0"/>
              <a:t>:</a:t>
            </a:r>
          </a:p>
          <a:p>
            <a:pPr>
              <a:buNone/>
            </a:pPr>
            <a:r>
              <a:rPr lang="sk-SK" dirty="0" smtClean="0"/>
              <a:t>      </a:t>
            </a:r>
            <a:r>
              <a:rPr lang="en-US" dirty="0" smtClean="0"/>
              <a:t>- last 16 2010 FIFA World Cup in South Africa </a:t>
            </a:r>
            <a:endParaRPr lang="sk-SK"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Facts</a:t>
            </a:r>
            <a:endParaRPr lang="sk-SK" dirty="0"/>
          </a:p>
        </p:txBody>
      </p:sp>
      <p:sp>
        <p:nvSpPr>
          <p:cNvPr id="3" name="Zástupný symbol obsahu 2"/>
          <p:cNvSpPr>
            <a:spLocks noGrp="1"/>
          </p:cNvSpPr>
          <p:nvPr>
            <p:ph sz="half" idx="1"/>
          </p:nvPr>
        </p:nvSpPr>
        <p:spPr/>
        <p:txBody>
          <a:bodyPr>
            <a:normAutofit/>
          </a:bodyPr>
          <a:lstStyle/>
          <a:p>
            <a:r>
              <a:rPr lang="sk-SK" dirty="0" err="1" smtClean="0"/>
              <a:t>All</a:t>
            </a:r>
            <a:r>
              <a:rPr lang="sk-SK" dirty="0" smtClean="0"/>
              <a:t> </a:t>
            </a:r>
            <a:r>
              <a:rPr lang="sk-SK" dirty="0" err="1" smtClean="0"/>
              <a:t>players</a:t>
            </a:r>
            <a:endParaRPr lang="sk-SK" dirty="0" smtClean="0"/>
          </a:p>
          <a:p>
            <a:r>
              <a:rPr lang="sk-SK" dirty="0" err="1" smtClean="0"/>
              <a:t>Registered</a:t>
            </a:r>
            <a:r>
              <a:rPr lang="sk-SK" dirty="0" smtClean="0"/>
              <a:t> </a:t>
            </a:r>
            <a:r>
              <a:rPr lang="sk-SK" dirty="0" err="1" smtClean="0"/>
              <a:t>players</a:t>
            </a:r>
            <a:endParaRPr lang="sk-SK" dirty="0" smtClean="0"/>
          </a:p>
          <a:p>
            <a:r>
              <a:rPr lang="sk-SK" dirty="0" err="1" smtClean="0"/>
              <a:t>Un-registered</a:t>
            </a:r>
            <a:r>
              <a:rPr lang="sk-SK" dirty="0" smtClean="0"/>
              <a:t> </a:t>
            </a:r>
            <a:r>
              <a:rPr lang="sk-SK" dirty="0" err="1" smtClean="0"/>
              <a:t>players</a:t>
            </a:r>
            <a:endParaRPr lang="sk-SK" dirty="0" smtClean="0"/>
          </a:p>
          <a:p>
            <a:r>
              <a:rPr lang="sk-SK" dirty="0" err="1" smtClean="0"/>
              <a:t>Clubs</a:t>
            </a:r>
            <a:endParaRPr lang="sk-SK" dirty="0" smtClean="0"/>
          </a:p>
          <a:p>
            <a:r>
              <a:rPr lang="sk-SK" dirty="0" err="1" smtClean="0"/>
              <a:t>Officials</a:t>
            </a:r>
            <a:endParaRPr lang="sk-SK" dirty="0" smtClean="0"/>
          </a:p>
          <a:p>
            <a:endParaRPr lang="sk-SK" dirty="0"/>
          </a:p>
        </p:txBody>
      </p:sp>
      <p:sp>
        <p:nvSpPr>
          <p:cNvPr id="4" name="Zástupný symbol obsahu 3"/>
          <p:cNvSpPr>
            <a:spLocks noGrp="1"/>
          </p:cNvSpPr>
          <p:nvPr>
            <p:ph sz="half" idx="2"/>
          </p:nvPr>
        </p:nvSpPr>
        <p:spPr/>
        <p:txBody>
          <a:bodyPr>
            <a:normAutofit/>
          </a:bodyPr>
          <a:lstStyle/>
          <a:p>
            <a:r>
              <a:rPr lang="sk-SK" dirty="0" smtClean="0"/>
              <a:t>622 668</a:t>
            </a:r>
          </a:p>
          <a:p>
            <a:r>
              <a:rPr lang="sk-SK" dirty="0" smtClean="0"/>
              <a:t>428 968</a:t>
            </a:r>
          </a:p>
          <a:p>
            <a:r>
              <a:rPr lang="sk-SK" dirty="0" smtClean="0"/>
              <a:t>193 700</a:t>
            </a:r>
          </a:p>
          <a:p>
            <a:r>
              <a:rPr lang="sk-SK" dirty="0" smtClean="0"/>
              <a:t>2 432</a:t>
            </a:r>
          </a:p>
          <a:p>
            <a:r>
              <a:rPr lang="sk-SK" dirty="0" smtClean="0"/>
              <a:t>18 773</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League</a:t>
            </a:r>
            <a:endParaRPr lang="sk-SK" dirty="0"/>
          </a:p>
        </p:txBody>
      </p:sp>
      <p:sp>
        <p:nvSpPr>
          <p:cNvPr id="3" name="Zástupný symbol obsahu 2"/>
          <p:cNvSpPr>
            <a:spLocks noGrp="1"/>
          </p:cNvSpPr>
          <p:nvPr>
            <p:ph sz="half" idx="1"/>
          </p:nvPr>
        </p:nvSpPr>
        <p:spPr/>
        <p:txBody>
          <a:bodyPr>
            <a:normAutofit fontScale="92500" lnSpcReduction="10000"/>
          </a:bodyPr>
          <a:lstStyle/>
          <a:p>
            <a:r>
              <a:rPr lang="sk-SK" dirty="0" err="1" smtClean="0"/>
              <a:t>Corgon</a:t>
            </a:r>
            <a:r>
              <a:rPr lang="sk-SK" dirty="0" smtClean="0"/>
              <a:t> </a:t>
            </a:r>
            <a:r>
              <a:rPr lang="sk-SK" dirty="0" err="1" smtClean="0"/>
              <a:t>league</a:t>
            </a:r>
            <a:endParaRPr lang="sk-SK" dirty="0" smtClean="0"/>
          </a:p>
          <a:p>
            <a:r>
              <a:rPr lang="sk-SK" dirty="0" smtClean="0"/>
              <a:t>Slovak Cup</a:t>
            </a:r>
          </a:p>
          <a:p>
            <a:r>
              <a:rPr lang="sk-SK" dirty="0" smtClean="0"/>
              <a:t>1. </a:t>
            </a:r>
            <a:r>
              <a:rPr lang="sk-SK" dirty="0" err="1" smtClean="0"/>
              <a:t>league</a:t>
            </a:r>
            <a:endParaRPr lang="sk-SK" dirty="0" smtClean="0"/>
          </a:p>
          <a:p>
            <a:r>
              <a:rPr lang="sk-SK" dirty="0" smtClean="0"/>
              <a:t>2. </a:t>
            </a:r>
            <a:r>
              <a:rPr lang="sk-SK" dirty="0" err="1" smtClean="0"/>
              <a:t>league</a:t>
            </a:r>
            <a:r>
              <a:rPr lang="sk-SK" dirty="0" smtClean="0"/>
              <a:t> (</a:t>
            </a:r>
            <a:r>
              <a:rPr lang="sk-SK" dirty="0" err="1" smtClean="0"/>
              <a:t>west</a:t>
            </a:r>
            <a:r>
              <a:rPr lang="sk-SK" dirty="0" smtClean="0"/>
              <a:t>)</a:t>
            </a:r>
          </a:p>
          <a:p>
            <a:r>
              <a:rPr lang="sk-SK" dirty="0" smtClean="0"/>
              <a:t>2. </a:t>
            </a:r>
            <a:r>
              <a:rPr lang="sk-SK" dirty="0" err="1" smtClean="0"/>
              <a:t>league</a:t>
            </a:r>
            <a:r>
              <a:rPr lang="sk-SK" dirty="0" smtClean="0"/>
              <a:t> (</a:t>
            </a:r>
            <a:r>
              <a:rPr lang="sk-SK" dirty="0" err="1" smtClean="0"/>
              <a:t>east</a:t>
            </a:r>
            <a:r>
              <a:rPr lang="sk-SK" dirty="0" smtClean="0"/>
              <a:t>)</a:t>
            </a:r>
          </a:p>
          <a:p>
            <a:r>
              <a:rPr lang="sk-SK" dirty="0" smtClean="0"/>
              <a:t>3. </a:t>
            </a:r>
            <a:r>
              <a:rPr lang="sk-SK" dirty="0" err="1" smtClean="0"/>
              <a:t>league</a:t>
            </a:r>
            <a:endParaRPr lang="sk-SK" dirty="0" smtClean="0"/>
          </a:p>
          <a:p>
            <a:r>
              <a:rPr lang="sk-SK" dirty="0" smtClean="0"/>
              <a:t>4. </a:t>
            </a:r>
            <a:r>
              <a:rPr lang="sk-SK" dirty="0" err="1" smtClean="0"/>
              <a:t>league</a:t>
            </a:r>
            <a:endParaRPr lang="sk-SK" dirty="0" smtClean="0"/>
          </a:p>
          <a:p>
            <a:r>
              <a:rPr lang="sk-SK" dirty="0" smtClean="0"/>
              <a:t>5. </a:t>
            </a:r>
            <a:r>
              <a:rPr lang="sk-SK" dirty="0" err="1" smtClean="0"/>
              <a:t>league</a:t>
            </a:r>
            <a:endParaRPr lang="sk-SK" dirty="0" smtClean="0"/>
          </a:p>
          <a:p>
            <a:r>
              <a:rPr lang="sk-SK" dirty="0" err="1" smtClean="0"/>
              <a:t>First</a:t>
            </a:r>
            <a:r>
              <a:rPr lang="sk-SK" dirty="0" smtClean="0"/>
              <a:t> </a:t>
            </a:r>
            <a:r>
              <a:rPr lang="sk-SK" dirty="0" err="1" smtClean="0"/>
              <a:t>class</a:t>
            </a:r>
            <a:endParaRPr lang="sk-SK" dirty="0" smtClean="0"/>
          </a:p>
          <a:p>
            <a:r>
              <a:rPr lang="sk-SK" dirty="0" err="1" smtClean="0"/>
              <a:t>Second</a:t>
            </a:r>
            <a:r>
              <a:rPr lang="sk-SK" dirty="0" smtClean="0"/>
              <a:t> </a:t>
            </a:r>
            <a:r>
              <a:rPr lang="sk-SK" dirty="0" err="1" smtClean="0"/>
              <a:t>class</a:t>
            </a:r>
            <a:endParaRPr lang="sk-SK" dirty="0" smtClean="0"/>
          </a:p>
          <a:p>
            <a:pPr>
              <a:buNone/>
            </a:pPr>
            <a:endParaRPr lang="sk-SK"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rot="691745">
            <a:off x="6524016" y="152886"/>
            <a:ext cx="1994545" cy="4602796"/>
          </a:xfrm>
          <a:prstGeom prst="rect">
            <a:avLst/>
          </a:prstGeom>
          <a:noFill/>
          <a:ln w="9525">
            <a:noFill/>
            <a:miter lim="800000"/>
            <a:headEnd/>
            <a:tailEnd/>
          </a:ln>
        </p:spPr>
      </p:pic>
      <p:pic>
        <p:nvPicPr>
          <p:cNvPr id="6" name="Obrázok 5"/>
          <p:cNvPicPr/>
          <p:nvPr/>
        </p:nvPicPr>
        <p:blipFill>
          <a:blip r:embed="rId3" cstate="print"/>
          <a:srcRect l="6000" r="50400"/>
          <a:stretch>
            <a:fillRect/>
          </a:stretch>
        </p:blipFill>
        <p:spPr bwMode="auto">
          <a:xfrm rot="20742181">
            <a:off x="3559690" y="2166374"/>
            <a:ext cx="1902321" cy="3703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Corgon</a:t>
            </a:r>
            <a:r>
              <a:rPr lang="sk-SK" dirty="0" smtClean="0"/>
              <a:t> </a:t>
            </a:r>
            <a:r>
              <a:rPr lang="sk-SK" dirty="0" err="1" smtClean="0"/>
              <a:t>league</a:t>
            </a:r>
            <a:endParaRPr lang="sk-SK" dirty="0"/>
          </a:p>
        </p:txBody>
      </p:sp>
      <p:sp>
        <p:nvSpPr>
          <p:cNvPr id="3" name="Zástupný symbol obsahu 2"/>
          <p:cNvSpPr>
            <a:spLocks noGrp="1"/>
          </p:cNvSpPr>
          <p:nvPr>
            <p:ph sz="half" idx="1"/>
          </p:nvPr>
        </p:nvSpPr>
        <p:spPr/>
        <p:txBody>
          <a:bodyPr>
            <a:normAutofit fontScale="85000" lnSpcReduction="10000"/>
          </a:bodyPr>
          <a:lstStyle/>
          <a:p>
            <a:r>
              <a:rPr lang="en-US" dirty="0" smtClean="0"/>
              <a:t>League is the highest Slovak football league. Years 1993/94 to 2002/03 was called Mars Super League</a:t>
            </a:r>
            <a:r>
              <a:rPr lang="sk-SK" dirty="0" smtClean="0"/>
              <a:t>. </a:t>
            </a:r>
            <a:r>
              <a:rPr lang="en-US" dirty="0" smtClean="0"/>
              <a:t>12 teams played with every system every 3 matches. Each team has 16 games then perform an outdoor and 17 games at home or vice versa. At the end of season one with the final placed in the table falls into the 1st league.</a:t>
            </a:r>
            <a:endParaRPr lang="sk-SK"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821772"/>
            <a:ext cx="4038600" cy="4082818"/>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smtClean="0"/>
              <a:t>The winners of the </a:t>
            </a:r>
            <a:r>
              <a:rPr lang="sk-SK" dirty="0" err="1" smtClean="0"/>
              <a:t>Corgon</a:t>
            </a:r>
            <a:r>
              <a:rPr lang="sk-SK" dirty="0" smtClean="0"/>
              <a:t> </a:t>
            </a:r>
            <a:r>
              <a:rPr lang="en-US" dirty="0" smtClean="0"/>
              <a:t>League</a:t>
            </a:r>
            <a:endParaRPr lang="sk-SK" dirty="0"/>
          </a:p>
        </p:txBody>
      </p:sp>
      <p:sp>
        <p:nvSpPr>
          <p:cNvPr id="7" name="Zástupný symbol obsahu 6"/>
          <p:cNvSpPr>
            <a:spLocks noGrp="1"/>
          </p:cNvSpPr>
          <p:nvPr>
            <p:ph sz="half" idx="2"/>
          </p:nvPr>
        </p:nvSpPr>
        <p:spPr/>
        <p:txBody>
          <a:bodyPr>
            <a:normAutofit fontScale="85000" lnSpcReduction="10000"/>
          </a:bodyPr>
          <a:lstStyle/>
          <a:p>
            <a:r>
              <a:rPr lang="sk-SK" dirty="0" err="1" smtClean="0"/>
              <a:t>Year</a:t>
            </a:r>
            <a:r>
              <a:rPr lang="sk-SK" dirty="0" smtClean="0"/>
              <a:t> 1993 </a:t>
            </a:r>
            <a:r>
              <a:rPr lang="sk-SK" dirty="0" err="1" smtClean="0"/>
              <a:t>from</a:t>
            </a:r>
            <a:r>
              <a:rPr lang="sk-SK" dirty="0" smtClean="0"/>
              <a:t> </a:t>
            </a:r>
            <a:r>
              <a:rPr lang="sk-SK" dirty="0" err="1" smtClean="0"/>
              <a:t>the</a:t>
            </a:r>
            <a:r>
              <a:rPr lang="sk-SK" dirty="0" smtClean="0"/>
              <a:t> </a:t>
            </a:r>
            <a:r>
              <a:rPr lang="sk-SK" dirty="0" err="1" smtClean="0"/>
              <a:t>Premier</a:t>
            </a:r>
            <a:r>
              <a:rPr lang="sk-SK" dirty="0" smtClean="0"/>
              <a:t> </a:t>
            </a:r>
            <a:r>
              <a:rPr lang="sk-SK" dirty="0" err="1" smtClean="0"/>
              <a:t>League</a:t>
            </a:r>
            <a:r>
              <a:rPr lang="sk-SK" dirty="0" smtClean="0"/>
              <a:t> </a:t>
            </a:r>
            <a:r>
              <a:rPr lang="sk-SK" dirty="0" err="1" smtClean="0"/>
              <a:t>champions</a:t>
            </a:r>
            <a:r>
              <a:rPr lang="sk-SK" dirty="0" smtClean="0"/>
              <a:t> </a:t>
            </a:r>
            <a:r>
              <a:rPr lang="sk-SK" dirty="0" err="1" smtClean="0"/>
              <a:t>build</a:t>
            </a:r>
            <a:r>
              <a:rPr lang="sk-SK" dirty="0" smtClean="0"/>
              <a:t> </a:t>
            </a:r>
            <a:r>
              <a:rPr lang="sk-SK" dirty="0" err="1" smtClean="0"/>
              <a:t>enlarge</a:t>
            </a:r>
            <a:r>
              <a:rPr lang="sk-SK" dirty="0" smtClean="0"/>
              <a:t> </a:t>
            </a:r>
            <a:r>
              <a:rPr lang="sk-SK" dirty="0" err="1" smtClean="0"/>
              <a:t>The</a:t>
            </a:r>
            <a:r>
              <a:rPr lang="sk-SK" dirty="0" smtClean="0"/>
              <a:t> </a:t>
            </a:r>
            <a:r>
              <a:rPr lang="sk-SK" dirty="0" err="1" smtClean="0"/>
              <a:t>same</a:t>
            </a:r>
            <a:r>
              <a:rPr lang="sk-SK" dirty="0" smtClean="0"/>
              <a:t> </a:t>
            </a:r>
            <a:r>
              <a:rPr lang="sk-SK" dirty="0" err="1" smtClean="0"/>
              <a:t>clubs</a:t>
            </a:r>
            <a:r>
              <a:rPr lang="sk-SK" dirty="0" smtClean="0"/>
              <a:t>. MSK </a:t>
            </a:r>
            <a:r>
              <a:rPr lang="sk-SK" dirty="0" err="1" smtClean="0"/>
              <a:t>Zilina</a:t>
            </a:r>
            <a:r>
              <a:rPr lang="sk-SK" dirty="0" smtClean="0"/>
              <a:t> 5x </a:t>
            </a:r>
            <a:r>
              <a:rPr lang="sk-SK" dirty="0" err="1" smtClean="0"/>
              <a:t>became</a:t>
            </a:r>
            <a:r>
              <a:rPr lang="sk-SK" dirty="0" smtClean="0"/>
              <a:t> </a:t>
            </a:r>
            <a:r>
              <a:rPr lang="sk-SK" dirty="0" err="1" smtClean="0"/>
              <a:t>champion</a:t>
            </a:r>
            <a:r>
              <a:rPr lang="sk-SK" dirty="0" smtClean="0"/>
              <a:t>, </a:t>
            </a:r>
            <a:r>
              <a:rPr lang="sk-SK" dirty="0" err="1" smtClean="0"/>
              <a:t>was</a:t>
            </a:r>
            <a:r>
              <a:rPr lang="sk-SK" dirty="0" smtClean="0"/>
              <a:t> </a:t>
            </a:r>
            <a:r>
              <a:rPr lang="sk-SK" dirty="0" err="1" smtClean="0"/>
              <a:t>champion</a:t>
            </a:r>
            <a:r>
              <a:rPr lang="sk-SK" dirty="0" smtClean="0"/>
              <a:t> </a:t>
            </a:r>
            <a:r>
              <a:rPr lang="sk-SK" dirty="0" err="1" smtClean="0"/>
              <a:t>Inter</a:t>
            </a:r>
            <a:r>
              <a:rPr lang="sk-SK" dirty="0" smtClean="0"/>
              <a:t> Bratislava 2, FC </a:t>
            </a:r>
            <a:r>
              <a:rPr lang="sk-SK" dirty="0" err="1" smtClean="0"/>
              <a:t>Artmedia</a:t>
            </a:r>
            <a:r>
              <a:rPr lang="sk-SK" dirty="0" smtClean="0"/>
              <a:t> </a:t>
            </a:r>
            <a:r>
              <a:rPr lang="sk-SK" dirty="0" err="1" smtClean="0"/>
              <a:t>was</a:t>
            </a:r>
            <a:r>
              <a:rPr lang="sk-SK" dirty="0" smtClean="0"/>
              <a:t> </a:t>
            </a:r>
            <a:r>
              <a:rPr lang="sk-SK" dirty="0" err="1" smtClean="0"/>
              <a:t>champion</a:t>
            </a:r>
            <a:r>
              <a:rPr lang="sk-SK" dirty="0" smtClean="0"/>
              <a:t> 2 FC 2 FC </a:t>
            </a:r>
            <a:r>
              <a:rPr lang="sk-SK" dirty="0" err="1" smtClean="0"/>
              <a:t>were</a:t>
            </a:r>
            <a:r>
              <a:rPr lang="sk-SK" dirty="0" smtClean="0"/>
              <a:t> </a:t>
            </a:r>
            <a:r>
              <a:rPr lang="sk-SK" dirty="0" err="1" smtClean="0"/>
              <a:t>champions</a:t>
            </a:r>
            <a:r>
              <a:rPr lang="sk-SK" dirty="0" smtClean="0"/>
              <a:t>, </a:t>
            </a:r>
            <a:r>
              <a:rPr lang="sk-SK" dirty="0" err="1" smtClean="0"/>
              <a:t>the</a:t>
            </a:r>
            <a:r>
              <a:rPr lang="sk-SK" dirty="0" smtClean="0"/>
              <a:t> </a:t>
            </a:r>
            <a:r>
              <a:rPr lang="sk-SK" dirty="0" err="1" smtClean="0"/>
              <a:t>champions</a:t>
            </a:r>
            <a:r>
              <a:rPr lang="sk-SK" dirty="0" smtClean="0"/>
              <a:t> MFK </a:t>
            </a:r>
            <a:r>
              <a:rPr lang="sk-SK" dirty="0" err="1" smtClean="0"/>
              <a:t>Ruzomberok</a:t>
            </a:r>
            <a:r>
              <a:rPr lang="sk-SK" dirty="0" smtClean="0"/>
              <a:t> 1, Slovan Bratislava </a:t>
            </a:r>
            <a:r>
              <a:rPr lang="sk-SK" dirty="0" err="1" smtClean="0"/>
              <a:t>Champion</a:t>
            </a:r>
            <a:r>
              <a:rPr lang="sk-SK" dirty="0" smtClean="0"/>
              <a:t> 5x </a:t>
            </a:r>
            <a:r>
              <a:rPr lang="sk-SK" dirty="0" err="1" smtClean="0"/>
              <a:t>the</a:t>
            </a:r>
            <a:r>
              <a:rPr lang="sk-SK" dirty="0" smtClean="0"/>
              <a:t> </a:t>
            </a:r>
            <a:r>
              <a:rPr lang="sk-SK" dirty="0" err="1" smtClean="0"/>
              <a:t>current</a:t>
            </a:r>
            <a:r>
              <a:rPr lang="sk-SK" dirty="0" smtClean="0"/>
              <a:t> </a:t>
            </a:r>
            <a:r>
              <a:rPr lang="sk-SK" dirty="0" err="1" smtClean="0"/>
              <a:t>season</a:t>
            </a:r>
            <a:r>
              <a:rPr lang="sk-SK" dirty="0" smtClean="0"/>
              <a:t> and </a:t>
            </a:r>
            <a:r>
              <a:rPr lang="sk-SK" dirty="0" err="1" smtClean="0"/>
              <a:t>is</a:t>
            </a:r>
            <a:r>
              <a:rPr lang="sk-SK" dirty="0" smtClean="0"/>
              <a:t> </a:t>
            </a:r>
            <a:r>
              <a:rPr lang="sk-SK" dirty="0" err="1" smtClean="0"/>
              <a:t>close</a:t>
            </a:r>
            <a:r>
              <a:rPr lang="sk-SK" dirty="0" smtClean="0"/>
              <a:t> to </a:t>
            </a:r>
            <a:r>
              <a:rPr lang="sk-SK" dirty="0" err="1" smtClean="0"/>
              <a:t>acquire</a:t>
            </a:r>
            <a:r>
              <a:rPr lang="sk-SK" dirty="0" smtClean="0"/>
              <a:t> </a:t>
            </a:r>
            <a:r>
              <a:rPr lang="sk-SK" dirty="0" err="1" smtClean="0"/>
              <a:t>other</a:t>
            </a:r>
            <a:r>
              <a:rPr lang="sk-SK" dirty="0" smtClean="0"/>
              <a:t> </a:t>
            </a:r>
            <a:r>
              <a:rPr lang="sk-SK" dirty="0" err="1" smtClean="0"/>
              <a:t>trophies</a:t>
            </a:r>
            <a:r>
              <a:rPr lang="sk-SK" dirty="0" smtClean="0"/>
              <a:t>.</a:t>
            </a:r>
            <a:endParaRPr lang="sk-SK"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rot="931964">
            <a:off x="206153" y="1351561"/>
            <a:ext cx="1940074" cy="180426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19548844">
            <a:off x="3246728" y="1432698"/>
            <a:ext cx="1327581" cy="158611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rot="20330111">
            <a:off x="3183132" y="4560411"/>
            <a:ext cx="1330449" cy="1330449"/>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1619672" y="2852936"/>
            <a:ext cx="1905000" cy="1905000"/>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rot="1010800">
            <a:off x="503335" y="4544913"/>
            <a:ext cx="1456556" cy="145655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Slovak </a:t>
            </a:r>
            <a:r>
              <a:rPr lang="sk-SK" dirty="0" err="1" smtClean="0"/>
              <a:t>National</a:t>
            </a:r>
            <a:r>
              <a:rPr lang="sk-SK" dirty="0" smtClean="0"/>
              <a:t> Team</a:t>
            </a:r>
            <a:endParaRPr lang="sk-SK" dirty="0"/>
          </a:p>
        </p:txBody>
      </p:sp>
      <p:sp>
        <p:nvSpPr>
          <p:cNvPr id="3" name="Zástupný symbol obsahu 2"/>
          <p:cNvSpPr>
            <a:spLocks noGrp="1"/>
          </p:cNvSpPr>
          <p:nvPr>
            <p:ph idx="1"/>
          </p:nvPr>
        </p:nvSpPr>
        <p:spPr/>
        <p:txBody>
          <a:bodyPr>
            <a:normAutofit fontScale="92500" lnSpcReduction="20000"/>
          </a:bodyPr>
          <a:lstStyle/>
          <a:p>
            <a:r>
              <a:rPr lang="en-US" dirty="0" smtClean="0"/>
              <a:t>Slovak national football team is the national team, which represents Slovakia in international football events, for example. World Cup or European Championships and in international matches.</a:t>
            </a:r>
            <a:r>
              <a:rPr lang="sk-SK" dirty="0" smtClean="0"/>
              <a:t> </a:t>
            </a:r>
            <a:r>
              <a:rPr lang="en-US" dirty="0" smtClean="0"/>
              <a:t>Slovakia's national team took place during the years 1939 to 1944 16 games, then after World War II was part of the Czechoslovak national team. His first official match took place against Slovakia United Arab Emirates on 2 February 1994. Won 1-0. Goal scored in 47 minute of the match Vladimir Weiss s</a:t>
            </a:r>
            <a:r>
              <a:rPr lang="sk-SK" dirty="0" smtClean="0"/>
              <a:t>n</a:t>
            </a:r>
            <a:r>
              <a:rPr lang="en-US" dirty="0" smtClean="0"/>
              <a:t>., who later became the Slovak national team coach</a:t>
            </a:r>
          </a:p>
          <a:p>
            <a:endParaRPr lang="sk-SK"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591</Words>
  <Application>Microsoft Office PowerPoint</Application>
  <PresentationFormat>Prezentácia na obrazovke (4:3)</PresentationFormat>
  <Paragraphs>47</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Motív Office</vt:lpstr>
      <vt:lpstr>Snímka 1</vt:lpstr>
      <vt:lpstr>Slovak Football Association</vt:lpstr>
      <vt:lpstr>History SFA</vt:lpstr>
      <vt:lpstr>Achievements</vt:lpstr>
      <vt:lpstr>Facts</vt:lpstr>
      <vt:lpstr>League</vt:lpstr>
      <vt:lpstr>Corgon league</vt:lpstr>
      <vt:lpstr>The winners of the Corgon League</vt:lpstr>
      <vt:lpstr>Slovak National Team</vt:lpstr>
      <vt:lpstr>Slovensky futbalovy tim v Afrike </vt:lpstr>
      <vt:lpstr>MSK Zilina</vt:lpstr>
      <vt:lpstr>Thank you for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ziak</dc:creator>
  <cp:lastModifiedBy>ziak</cp:lastModifiedBy>
  <cp:revision>17</cp:revision>
  <dcterms:created xsi:type="dcterms:W3CDTF">2011-05-05T08:01:05Z</dcterms:created>
  <dcterms:modified xsi:type="dcterms:W3CDTF">2011-05-24T09:11:32Z</dcterms:modified>
</cp:coreProperties>
</file>