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4DFABB-C57C-4C20-90C0-7952C4A69D85}" type="datetimeFigureOut">
              <a:rPr lang="sk-SK" smtClean="0"/>
              <a:pPr/>
              <a:t>24. 5. 2011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5B5B92F-A290-402B-87E1-4B1217BFDDB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My </a:t>
            </a:r>
            <a:r>
              <a:rPr lang="sk-SK" dirty="0" err="1" smtClean="0"/>
              <a:t>Family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4149080"/>
            <a:ext cx="5114778" cy="1101248"/>
          </a:xfrm>
        </p:spPr>
        <p:txBody>
          <a:bodyPr/>
          <a:lstStyle/>
          <a:p>
            <a:r>
              <a:rPr lang="sk-SK" dirty="0" smtClean="0"/>
              <a:t>Barbora </a:t>
            </a:r>
            <a:r>
              <a:rPr lang="sk-SK" dirty="0" err="1" smtClean="0"/>
              <a:t>Boráková</a:t>
            </a:r>
            <a:endParaRPr lang="sk-SK" dirty="0"/>
          </a:p>
        </p:txBody>
      </p:sp>
    </p:spTree>
    <p:custDataLst>
      <p:tags r:id="rId1"/>
    </p:custDataLst>
  </p:cSld>
  <p:clrMapOvr>
    <a:masterClrMapping/>
  </p:clrMapOvr>
  <p:transition advTm="78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My </a:t>
            </a:r>
            <a:r>
              <a:rPr lang="sk-SK" dirty="0" err="1" smtClean="0"/>
              <a:t>other</a:t>
            </a:r>
            <a:r>
              <a:rPr lang="sk-SK" dirty="0" smtClean="0"/>
              <a:t> </a:t>
            </a:r>
            <a:r>
              <a:rPr lang="sk-SK" dirty="0" err="1" smtClean="0"/>
              <a:t>grandmother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She</a:t>
            </a:r>
            <a:r>
              <a:rPr lang="sk-SK" dirty="0" smtClean="0"/>
              <a:t> </a:t>
            </a:r>
            <a:r>
              <a:rPr lang="sk-SK" dirty="0" err="1" smtClean="0"/>
              <a:t>name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smtClean="0"/>
              <a:t>Mária. </a:t>
            </a:r>
            <a:endParaRPr lang="sk-SK" dirty="0" smtClean="0"/>
          </a:p>
          <a:p>
            <a:r>
              <a:rPr lang="sk-SK" dirty="0" err="1" smtClean="0"/>
              <a:t>She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60 </a:t>
            </a:r>
            <a:r>
              <a:rPr lang="sk-SK" dirty="0" err="1" smtClean="0"/>
              <a:t>years</a:t>
            </a:r>
            <a:r>
              <a:rPr lang="sk-SK" dirty="0" smtClean="0"/>
              <a:t> </a:t>
            </a:r>
            <a:r>
              <a:rPr lang="sk-SK" dirty="0" err="1" smtClean="0"/>
              <a:t>old</a:t>
            </a:r>
            <a:r>
              <a:rPr lang="sk-SK" dirty="0" smtClean="0"/>
              <a:t>. </a:t>
            </a:r>
            <a:endParaRPr lang="sk-SK" dirty="0" smtClean="0"/>
          </a:p>
          <a:p>
            <a:r>
              <a:rPr lang="sk-SK" dirty="0" err="1" smtClean="0"/>
              <a:t>S</a:t>
            </a:r>
            <a:r>
              <a:rPr lang="sk-SK" dirty="0" err="1" smtClean="0"/>
              <a:t>he</a:t>
            </a:r>
            <a:r>
              <a:rPr lang="sk-SK" dirty="0" smtClean="0"/>
              <a:t> </a:t>
            </a:r>
            <a:r>
              <a:rPr lang="sk-SK" dirty="0" err="1" smtClean="0"/>
              <a:t>still</a:t>
            </a:r>
            <a:r>
              <a:rPr lang="sk-SK" dirty="0" smtClean="0"/>
              <a:t> </a:t>
            </a:r>
            <a:r>
              <a:rPr lang="sk-SK" dirty="0" err="1" smtClean="0"/>
              <a:t>works</a:t>
            </a:r>
            <a:r>
              <a:rPr lang="sk-SK" dirty="0" smtClean="0"/>
              <a:t>.</a:t>
            </a:r>
            <a:endParaRPr lang="sk-SK" dirty="0" smtClean="0"/>
          </a:p>
        </p:txBody>
      </p:sp>
      <p:pic>
        <p:nvPicPr>
          <p:cNvPr id="4098" name="Picture 2" descr="C:\Users\ziak\AppData\Local\Microsoft\Windows\Temporary Internet Files\Content.IE5\YI1NBHND\MC9000896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645024"/>
            <a:ext cx="1727200" cy="181451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07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My </a:t>
            </a:r>
            <a:r>
              <a:rPr lang="sk-SK" dirty="0" err="1" smtClean="0"/>
              <a:t>grandfather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He</a:t>
            </a:r>
            <a:r>
              <a:rPr lang="sk-SK" dirty="0" smtClean="0"/>
              <a:t> </a:t>
            </a:r>
            <a:r>
              <a:rPr lang="sk-SK" dirty="0" err="1" smtClean="0"/>
              <a:t>name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smtClean="0"/>
              <a:t>Dušan. </a:t>
            </a:r>
            <a:endParaRPr lang="sk-SK" dirty="0" smtClean="0"/>
          </a:p>
          <a:p>
            <a:r>
              <a:rPr lang="sk-SK" dirty="0" err="1" smtClean="0"/>
              <a:t>He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68 </a:t>
            </a:r>
            <a:r>
              <a:rPr lang="sk-SK" dirty="0" err="1" smtClean="0"/>
              <a:t>years</a:t>
            </a:r>
            <a:r>
              <a:rPr lang="sk-SK" dirty="0" smtClean="0"/>
              <a:t> </a:t>
            </a:r>
            <a:r>
              <a:rPr lang="sk-SK" dirty="0" err="1" smtClean="0"/>
              <a:t>old</a:t>
            </a:r>
            <a:r>
              <a:rPr lang="sk-SK" dirty="0" smtClean="0"/>
              <a:t>.</a:t>
            </a:r>
            <a:endParaRPr lang="sk-SK" dirty="0" smtClean="0"/>
          </a:p>
          <a:p>
            <a:r>
              <a:rPr lang="sk-SK" dirty="0" smtClean="0"/>
              <a:t> </a:t>
            </a:r>
            <a:r>
              <a:rPr lang="sk-SK" dirty="0" err="1" smtClean="0"/>
              <a:t>H</a:t>
            </a:r>
            <a:r>
              <a:rPr lang="sk-SK" dirty="0" err="1" smtClean="0"/>
              <a:t>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already</a:t>
            </a:r>
            <a:r>
              <a:rPr lang="sk-SK" dirty="0" smtClean="0"/>
              <a:t> </a:t>
            </a:r>
            <a:r>
              <a:rPr lang="sk-SK" dirty="0" err="1" smtClean="0"/>
              <a:t>retired</a:t>
            </a:r>
            <a:r>
              <a:rPr lang="sk-SK" dirty="0" smtClean="0"/>
              <a:t>.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3074" name="Picture 2" descr="C:\Users\ziak\AppData\Local\Microsoft\Windows\Temporary Internet Files\Content.IE5\XLZKHJMK\MC90002443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221088"/>
            <a:ext cx="2262092" cy="195560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51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my </a:t>
            </a:r>
            <a:r>
              <a:rPr lang="sk-SK" dirty="0" err="1" smtClean="0"/>
              <a:t>magnificent</a:t>
            </a:r>
            <a:r>
              <a:rPr lang="sk-SK" dirty="0" smtClean="0"/>
              <a:t> </a:t>
            </a:r>
            <a:r>
              <a:rPr lang="sk-SK" dirty="0" err="1" smtClean="0"/>
              <a:t>mother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She</a:t>
            </a:r>
            <a:r>
              <a:rPr lang="sk-SK" dirty="0" smtClean="0"/>
              <a:t> </a:t>
            </a:r>
            <a:r>
              <a:rPr lang="sk-SK" dirty="0" err="1" smtClean="0"/>
              <a:t>name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smtClean="0"/>
              <a:t>Mária. </a:t>
            </a:r>
            <a:endParaRPr lang="sk-SK" dirty="0" smtClean="0"/>
          </a:p>
          <a:p>
            <a:r>
              <a:rPr lang="sk-SK" dirty="0" err="1" smtClean="0"/>
              <a:t>She</a:t>
            </a:r>
            <a:r>
              <a:rPr lang="sk-SK" dirty="0" smtClean="0"/>
              <a:t>  </a:t>
            </a:r>
            <a:r>
              <a:rPr lang="sk-SK" dirty="0" err="1" smtClean="0"/>
              <a:t>is</a:t>
            </a:r>
            <a:r>
              <a:rPr lang="sk-SK" dirty="0" smtClean="0"/>
              <a:t> 35 </a:t>
            </a:r>
            <a:r>
              <a:rPr lang="sk-SK" dirty="0" err="1" smtClean="0"/>
              <a:t>years</a:t>
            </a:r>
            <a:r>
              <a:rPr lang="sk-SK" dirty="0" smtClean="0"/>
              <a:t> </a:t>
            </a:r>
            <a:r>
              <a:rPr lang="sk-SK" dirty="0" err="1" smtClean="0"/>
              <a:t>old</a:t>
            </a:r>
            <a:r>
              <a:rPr lang="sk-SK" dirty="0" smtClean="0"/>
              <a:t>.</a:t>
            </a:r>
            <a:endParaRPr lang="sk-SK" dirty="0" smtClean="0"/>
          </a:p>
          <a:p>
            <a:r>
              <a:rPr lang="sk-SK" dirty="0" smtClean="0"/>
              <a:t>S</a:t>
            </a:r>
            <a:r>
              <a:rPr lang="en-US" dirty="0" smtClean="0"/>
              <a:t>he </a:t>
            </a:r>
            <a:r>
              <a:rPr lang="en-US" dirty="0" smtClean="0"/>
              <a:t>is a young nurse who works at a hospital in </a:t>
            </a:r>
            <a:r>
              <a:rPr lang="en-US" dirty="0" err="1" smtClean="0"/>
              <a:t>Zilina</a:t>
            </a:r>
            <a:r>
              <a:rPr lang="sk-SK" dirty="0" smtClean="0"/>
              <a:t>.</a:t>
            </a:r>
            <a:endParaRPr lang="sk-SK" dirty="0"/>
          </a:p>
        </p:txBody>
      </p:sp>
    </p:spTree>
    <p:custDataLst>
      <p:tags r:id="rId1"/>
    </p:custDataLst>
  </p:cSld>
  <p:clrMapOvr>
    <a:masterClrMapping/>
  </p:clrMapOvr>
  <p:transition advTm="168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               </a:t>
            </a:r>
            <a:r>
              <a:rPr lang="sk-SK" dirty="0" err="1" smtClean="0"/>
              <a:t>The</a:t>
            </a:r>
            <a:r>
              <a:rPr lang="sk-SK" dirty="0" smtClean="0"/>
              <a:t> End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S</a:t>
            </a:r>
            <a:r>
              <a:rPr lang="en-US" dirty="0" smtClean="0"/>
              <a:t>o </a:t>
            </a:r>
            <a:r>
              <a:rPr lang="en-US" dirty="0" smtClean="0"/>
              <a:t>it would be with all my family. </a:t>
            </a:r>
            <a:endParaRPr lang="sk-SK" dirty="0" smtClean="0"/>
          </a:p>
          <a:p>
            <a:pPr>
              <a:buNone/>
            </a:pPr>
            <a:r>
              <a:rPr lang="en-US" dirty="0" smtClean="0"/>
              <a:t>Thank you for your </a:t>
            </a:r>
            <a:r>
              <a:rPr lang="en-US" dirty="0" smtClean="0"/>
              <a:t>attention</a:t>
            </a:r>
            <a:r>
              <a:rPr lang="sk-SK" dirty="0" smtClean="0"/>
              <a:t>.</a:t>
            </a:r>
            <a:endParaRPr lang="sk-SK" dirty="0"/>
          </a:p>
        </p:txBody>
      </p:sp>
    </p:spTree>
    <p:custDataLst>
      <p:tags r:id="rId1"/>
    </p:custDataLst>
  </p:cSld>
  <p:clrMapOvr>
    <a:masterClrMapping/>
  </p:clrMapOvr>
  <p:transition advTm="100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              My </a:t>
            </a:r>
            <a:r>
              <a:rPr lang="sk-SK" dirty="0" err="1" smtClean="0"/>
              <a:t>Family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 </a:t>
            </a:r>
            <a:r>
              <a:rPr lang="sk-SK" dirty="0" err="1" smtClean="0"/>
              <a:t>have</a:t>
            </a:r>
            <a:r>
              <a:rPr lang="sk-SK" dirty="0" smtClean="0"/>
              <a:t> a big </a:t>
            </a:r>
            <a:r>
              <a:rPr lang="sk-SK" dirty="0" err="1" smtClean="0"/>
              <a:t>family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1026" name="Picture 2" descr="C:\Users\ziak\AppData\Local\Microsoft\Windows\Temporary Internet Files\Content.IE5\67ZCUUF1\MC90015502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5825" y="2204864"/>
            <a:ext cx="2715017" cy="1944216"/>
          </a:xfrm>
          <a:prstGeom prst="rect">
            <a:avLst/>
          </a:prstGeom>
          <a:noFill/>
        </p:spPr>
      </p:pic>
      <p:sp>
        <p:nvSpPr>
          <p:cNvPr id="5" name="Usmiata tvár 4"/>
          <p:cNvSpPr/>
          <p:nvPr/>
        </p:nvSpPr>
        <p:spPr>
          <a:xfrm>
            <a:off x="827584" y="2780928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custDataLst>
      <p:tags r:id="rId1"/>
    </p:custDataLst>
  </p:cSld>
  <p:clrMapOvr>
    <a:masterClrMapping/>
  </p:clrMapOvr>
  <p:transition advTm="1537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          My </a:t>
            </a:r>
            <a:r>
              <a:rPr lang="sk-SK" dirty="0" err="1" smtClean="0"/>
              <a:t>mom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My </a:t>
            </a:r>
            <a:r>
              <a:rPr lang="sk-SK" dirty="0" err="1" smtClean="0"/>
              <a:t>mom</a:t>
            </a:r>
            <a:r>
              <a:rPr lang="sk-SK" dirty="0" smtClean="0"/>
              <a:t>  </a:t>
            </a:r>
            <a:r>
              <a:rPr lang="sk-SK" dirty="0" err="1" smtClean="0"/>
              <a:t>name</a:t>
            </a:r>
            <a:r>
              <a:rPr lang="sk-SK" dirty="0" smtClean="0"/>
              <a:t> Lenka.</a:t>
            </a:r>
          </a:p>
          <a:p>
            <a:r>
              <a:rPr lang="sk-SK" dirty="0" err="1" smtClean="0"/>
              <a:t>She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 37 </a:t>
            </a:r>
            <a:r>
              <a:rPr lang="sk-SK" dirty="0" err="1" smtClean="0"/>
              <a:t>years</a:t>
            </a:r>
            <a:r>
              <a:rPr lang="sk-SK" dirty="0" smtClean="0"/>
              <a:t> </a:t>
            </a:r>
            <a:r>
              <a:rPr lang="sk-SK" dirty="0" err="1" smtClean="0"/>
              <a:t>old</a:t>
            </a:r>
            <a:r>
              <a:rPr lang="sk-SK" dirty="0" smtClean="0"/>
              <a:t>. </a:t>
            </a:r>
          </a:p>
          <a:p>
            <a:r>
              <a:rPr lang="sk-SK" dirty="0" err="1" smtClean="0"/>
              <a:t>she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a </a:t>
            </a:r>
            <a:r>
              <a:rPr lang="sk-SK" dirty="0" err="1" smtClean="0"/>
              <a:t>beautician</a:t>
            </a:r>
            <a:r>
              <a:rPr lang="sk-SK" dirty="0" smtClean="0"/>
              <a:t>. </a:t>
            </a:r>
            <a:r>
              <a:rPr lang="en-US" dirty="0" smtClean="0"/>
              <a:t>She has two beauty salons</a:t>
            </a:r>
            <a:r>
              <a:rPr lang="sk-SK" dirty="0" smtClean="0"/>
              <a:t>.</a:t>
            </a:r>
          </a:p>
          <a:p>
            <a:r>
              <a:rPr lang="en-US" dirty="0" smtClean="0"/>
              <a:t>came with </a:t>
            </a:r>
            <a:r>
              <a:rPr lang="sk-SK" dirty="0" smtClean="0"/>
              <a:t>KNM.</a:t>
            </a:r>
          </a:p>
          <a:p>
            <a:r>
              <a:rPr lang="en-US" dirty="0" smtClean="0"/>
              <a:t>She has one younger sister and one older brother.</a:t>
            </a:r>
            <a:endParaRPr lang="sk-SK" dirty="0"/>
          </a:p>
        </p:txBody>
      </p:sp>
      <p:pic>
        <p:nvPicPr>
          <p:cNvPr id="2050" name="Picture 2" descr="C:\Users\ziak\AppData\Local\Microsoft\Windows\Temporary Internet Files\Content.IE5\H2MUE7JP\MC90009031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4653136"/>
            <a:ext cx="1969269" cy="2008264"/>
          </a:xfrm>
          <a:prstGeom prst="rect">
            <a:avLst/>
          </a:prstGeom>
          <a:noFill/>
        </p:spPr>
      </p:pic>
      <p:pic>
        <p:nvPicPr>
          <p:cNvPr id="2052" name="Picture 4" descr="C:\Users\ziak\AppData\Local\Microsoft\Windows\Temporary Internet Files\Content.IE5\67ZCUUF1\MC90008963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76672"/>
            <a:ext cx="1717675" cy="18319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315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3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             My </a:t>
            </a:r>
            <a:r>
              <a:rPr lang="sk-SK" dirty="0" err="1" smtClean="0"/>
              <a:t>fother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father is called </a:t>
            </a:r>
            <a:r>
              <a:rPr lang="en-US" dirty="0" err="1" smtClean="0"/>
              <a:t>Miro</a:t>
            </a:r>
            <a:r>
              <a:rPr lang="en-US" dirty="0" smtClean="0"/>
              <a:t>. </a:t>
            </a:r>
            <a:endParaRPr lang="sk-SK" dirty="0" smtClean="0"/>
          </a:p>
          <a:p>
            <a:r>
              <a:rPr lang="sk-SK" dirty="0" smtClean="0"/>
              <a:t>H</a:t>
            </a:r>
            <a:r>
              <a:rPr lang="en-US" dirty="0" smtClean="0"/>
              <a:t>e is 41 years </a:t>
            </a:r>
            <a:r>
              <a:rPr lang="en-US" dirty="0" smtClean="0"/>
              <a:t>old</a:t>
            </a:r>
            <a:r>
              <a:rPr lang="sk-SK" dirty="0" smtClean="0"/>
              <a:t>.</a:t>
            </a:r>
            <a:endParaRPr lang="sk-SK" dirty="0" smtClean="0"/>
          </a:p>
          <a:p>
            <a:r>
              <a:rPr lang="en-US" dirty="0" smtClean="0"/>
              <a:t>he has an older and a younger sister</a:t>
            </a:r>
            <a:r>
              <a:rPr lang="sk-SK" dirty="0" smtClean="0"/>
              <a:t>.</a:t>
            </a:r>
          </a:p>
          <a:p>
            <a:r>
              <a:rPr lang="en-US" dirty="0" smtClean="0"/>
              <a:t>On coming from a well where I live </a:t>
            </a:r>
            <a:r>
              <a:rPr lang="sk-SK" dirty="0" smtClean="0"/>
              <a:t>R</a:t>
            </a:r>
            <a:r>
              <a:rPr lang="en-US" dirty="0" err="1" smtClean="0"/>
              <a:t>adol</a:t>
            </a:r>
            <a:r>
              <a:rPr lang="sk-SK" dirty="0" smtClean="0"/>
              <a:t>a.</a:t>
            </a:r>
            <a:endParaRPr lang="sk-SK" dirty="0"/>
          </a:p>
        </p:txBody>
      </p:sp>
      <p:pic>
        <p:nvPicPr>
          <p:cNvPr id="5124" name="Picture 4" descr="C:\Users\ziak\AppData\Local\Microsoft\Windows\Temporary Internet Files\Content.IE5\67ZCUUF1\MC90008903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0025" y="4446588"/>
            <a:ext cx="1797050" cy="1692275"/>
          </a:xfrm>
          <a:prstGeom prst="rect">
            <a:avLst/>
          </a:prstGeom>
          <a:noFill/>
        </p:spPr>
      </p:pic>
      <p:pic>
        <p:nvPicPr>
          <p:cNvPr id="5125" name="Picture 5" descr="C:\Users\ziak\AppData\Local\Microsoft\Windows\Temporary Internet Files\Content.IE5\H2MUE7JP\MC90002444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04664"/>
            <a:ext cx="1293813" cy="1762125"/>
          </a:xfrm>
          <a:prstGeom prst="rect">
            <a:avLst/>
          </a:prstGeom>
          <a:noFill/>
        </p:spPr>
      </p:pic>
      <p:pic>
        <p:nvPicPr>
          <p:cNvPr id="5126" name="Picture 6" descr="C:\Users\ziak\AppData\Local\Microsoft\Windows\Temporary Internet Files\Content.IE5\H2MUE7JP\MC90009010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789040"/>
            <a:ext cx="2057400" cy="26225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231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3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3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   my </a:t>
            </a:r>
            <a:r>
              <a:rPr lang="sk-SK" dirty="0" err="1" smtClean="0"/>
              <a:t>younger</a:t>
            </a:r>
            <a:r>
              <a:rPr lang="sk-SK" dirty="0" smtClean="0"/>
              <a:t> </a:t>
            </a:r>
            <a:r>
              <a:rPr lang="sk-SK" dirty="0" err="1" smtClean="0"/>
              <a:t>brother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younger brother is 13 years.</a:t>
            </a:r>
            <a:endParaRPr lang="sk-SK" dirty="0" smtClean="0"/>
          </a:p>
          <a:p>
            <a:r>
              <a:rPr lang="en-US" dirty="0" smtClean="0"/>
              <a:t> His name is </a:t>
            </a:r>
            <a:r>
              <a:rPr lang="sk-SK" dirty="0" smtClean="0"/>
              <a:t>Matej</a:t>
            </a:r>
            <a:r>
              <a:rPr lang="en-US" dirty="0" smtClean="0"/>
              <a:t>.</a:t>
            </a:r>
            <a:endParaRPr lang="sk-SK" dirty="0" smtClean="0"/>
          </a:p>
          <a:p>
            <a:r>
              <a:rPr lang="en-US" dirty="0" smtClean="0"/>
              <a:t> He goes to school here in </a:t>
            </a:r>
            <a:r>
              <a:rPr lang="en-US" dirty="0" err="1" smtClean="0"/>
              <a:t>Radoľa</a:t>
            </a:r>
            <a:r>
              <a:rPr lang="sk-SK" dirty="0" smtClean="0"/>
              <a:t>.</a:t>
            </a:r>
            <a:endParaRPr lang="sk-SK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284984"/>
            <a:ext cx="335676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189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My </a:t>
            </a:r>
            <a:r>
              <a:rPr lang="sk-SK" dirty="0" err="1" smtClean="0"/>
              <a:t>older</a:t>
            </a:r>
            <a:r>
              <a:rPr lang="sk-SK" dirty="0" smtClean="0"/>
              <a:t> </a:t>
            </a:r>
            <a:r>
              <a:rPr lang="sk-SK" dirty="0" err="1" smtClean="0"/>
              <a:t>brother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is 20 years </a:t>
            </a:r>
            <a:r>
              <a:rPr lang="en-US" dirty="0" smtClean="0"/>
              <a:t>old</a:t>
            </a:r>
            <a:r>
              <a:rPr lang="sk-SK" dirty="0" smtClean="0"/>
              <a:t>.</a:t>
            </a:r>
            <a:endParaRPr lang="sk-SK" dirty="0" smtClean="0"/>
          </a:p>
          <a:p>
            <a:r>
              <a:rPr lang="en-US" dirty="0" smtClean="0"/>
              <a:t>he no longer attending school, but working in the </a:t>
            </a:r>
            <a:r>
              <a:rPr lang="en-US" dirty="0" smtClean="0"/>
              <a:t>company</a:t>
            </a:r>
            <a:r>
              <a:rPr lang="sk-SK" dirty="0" smtClean="0"/>
              <a:t>.</a:t>
            </a:r>
            <a:endParaRPr lang="sk-SK" dirty="0" smtClean="0"/>
          </a:p>
        </p:txBody>
      </p:sp>
    </p:spTree>
    <p:custDataLst>
      <p:tags r:id="rId1"/>
    </p:custDataLst>
  </p:cSld>
  <p:clrMapOvr>
    <a:masterClrMapping/>
  </p:clrMapOvr>
  <p:transition advTm="85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239000" cy="1143000"/>
          </a:xfrm>
        </p:spPr>
        <p:txBody>
          <a:bodyPr/>
          <a:lstStyle/>
          <a:p>
            <a:r>
              <a:rPr lang="sk-SK" dirty="0" smtClean="0"/>
              <a:t>      </a:t>
            </a:r>
            <a:r>
              <a:rPr lang="sk-SK" dirty="0" err="1" smtClean="0"/>
              <a:t>Family</a:t>
            </a:r>
            <a:r>
              <a:rPr lang="sk-SK" dirty="0" smtClean="0"/>
              <a:t> of </a:t>
            </a:r>
            <a:r>
              <a:rPr lang="sk-SK" dirty="0" err="1" smtClean="0"/>
              <a:t>paternal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00808"/>
            <a:ext cx="7239000" cy="4846320"/>
          </a:xfrm>
        </p:spPr>
        <p:txBody>
          <a:bodyPr/>
          <a:lstStyle/>
          <a:p>
            <a:r>
              <a:rPr lang="sk-SK" dirty="0" smtClean="0"/>
              <a:t>              My </a:t>
            </a:r>
            <a:r>
              <a:rPr lang="sk-SK" dirty="0" err="1" smtClean="0"/>
              <a:t>grandparents</a:t>
            </a:r>
            <a:endParaRPr lang="sk-SK" dirty="0" smtClean="0"/>
          </a:p>
          <a:p>
            <a:r>
              <a:rPr lang="sk-SK" dirty="0" smtClean="0"/>
              <a:t>My </a:t>
            </a:r>
            <a:r>
              <a:rPr lang="sk-SK" dirty="0" err="1" smtClean="0"/>
              <a:t>aunt</a:t>
            </a:r>
            <a:r>
              <a:rPr lang="sk-SK" dirty="0" smtClean="0"/>
              <a:t>        </a:t>
            </a:r>
            <a:r>
              <a:rPr lang="sk-SK" dirty="0" err="1" smtClean="0"/>
              <a:t>my</a:t>
            </a:r>
            <a:r>
              <a:rPr lang="sk-SK" dirty="0" smtClean="0"/>
              <a:t> </a:t>
            </a:r>
            <a:r>
              <a:rPr lang="sk-SK" dirty="0" err="1" smtClean="0"/>
              <a:t>fother</a:t>
            </a:r>
            <a:r>
              <a:rPr lang="sk-SK" dirty="0" smtClean="0"/>
              <a:t>         </a:t>
            </a:r>
            <a:r>
              <a:rPr lang="sk-SK" dirty="0" err="1" smtClean="0"/>
              <a:t>my</a:t>
            </a:r>
            <a:r>
              <a:rPr lang="sk-SK" dirty="0" smtClean="0"/>
              <a:t> </a:t>
            </a:r>
            <a:r>
              <a:rPr lang="sk-SK" dirty="0" err="1" smtClean="0"/>
              <a:t>aunt</a:t>
            </a:r>
            <a:endParaRPr lang="sk-SK" dirty="0" smtClean="0"/>
          </a:p>
          <a:p>
            <a:r>
              <a:rPr lang="sk-SK" dirty="0" smtClean="0"/>
              <a:t>My </a:t>
            </a:r>
            <a:r>
              <a:rPr lang="sk-SK" dirty="0" err="1" smtClean="0"/>
              <a:t>cousin</a:t>
            </a:r>
            <a:r>
              <a:rPr lang="sk-SK" dirty="0" smtClean="0"/>
              <a:t>     </a:t>
            </a:r>
            <a:r>
              <a:rPr lang="sk-SK" dirty="0" err="1" smtClean="0"/>
              <a:t>my</a:t>
            </a:r>
            <a:r>
              <a:rPr lang="sk-SK" dirty="0" smtClean="0"/>
              <a:t> </a:t>
            </a:r>
            <a:r>
              <a:rPr lang="sk-SK" dirty="0" err="1" smtClean="0"/>
              <a:t>brother</a:t>
            </a:r>
            <a:r>
              <a:rPr lang="sk-SK" dirty="0" smtClean="0"/>
              <a:t>       </a:t>
            </a:r>
            <a:r>
              <a:rPr lang="sk-SK" dirty="0" err="1" smtClean="0"/>
              <a:t>my</a:t>
            </a:r>
            <a:r>
              <a:rPr lang="sk-SK" dirty="0" smtClean="0"/>
              <a:t> </a:t>
            </a:r>
            <a:r>
              <a:rPr lang="sk-SK" dirty="0" err="1" smtClean="0"/>
              <a:t>cousin</a:t>
            </a:r>
            <a:endParaRPr lang="sk-SK" dirty="0" smtClean="0"/>
          </a:p>
          <a:p>
            <a:r>
              <a:rPr lang="sk-SK" dirty="0" smtClean="0"/>
              <a:t>My </a:t>
            </a:r>
            <a:r>
              <a:rPr lang="sk-SK" dirty="0" err="1" smtClean="0"/>
              <a:t>cousin</a:t>
            </a:r>
            <a:r>
              <a:rPr lang="sk-SK" dirty="0" smtClean="0"/>
              <a:t>           I                 my </a:t>
            </a:r>
            <a:r>
              <a:rPr lang="sk-SK" dirty="0" err="1" smtClean="0"/>
              <a:t>cousin</a:t>
            </a:r>
            <a:endParaRPr lang="sk-SK" dirty="0" smtClean="0"/>
          </a:p>
          <a:p>
            <a:r>
              <a:rPr lang="sk-SK" dirty="0" smtClean="0"/>
              <a:t>                    my </a:t>
            </a:r>
            <a:r>
              <a:rPr lang="sk-SK" dirty="0" err="1" smtClean="0"/>
              <a:t>brother</a:t>
            </a:r>
            <a:r>
              <a:rPr lang="sk-SK" dirty="0" smtClean="0"/>
              <a:t>     </a:t>
            </a:r>
            <a:r>
              <a:rPr lang="sk-SK" dirty="0" err="1" smtClean="0"/>
              <a:t>my</a:t>
            </a:r>
            <a:r>
              <a:rPr lang="sk-SK" dirty="0" smtClean="0"/>
              <a:t> </a:t>
            </a:r>
            <a:r>
              <a:rPr lang="sk-SK" dirty="0" err="1" smtClean="0"/>
              <a:t>cousin</a:t>
            </a:r>
            <a:endParaRPr lang="sk-SK" dirty="0" smtClean="0"/>
          </a:p>
        </p:txBody>
      </p:sp>
    </p:spTree>
    <p:custDataLst>
      <p:tags r:id="rId1"/>
    </p:custDataLst>
  </p:cSld>
  <p:clrMapOvr>
    <a:masterClrMapping/>
  </p:clrMapOvr>
  <p:transition advTm="175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my family with the mother's side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                My </a:t>
            </a:r>
            <a:r>
              <a:rPr lang="sk-SK" dirty="0" err="1" smtClean="0"/>
              <a:t>granparents</a:t>
            </a:r>
            <a:endParaRPr lang="sk-SK" dirty="0" smtClean="0"/>
          </a:p>
          <a:p>
            <a:r>
              <a:rPr lang="sk-SK" dirty="0" smtClean="0"/>
              <a:t>My </a:t>
            </a:r>
            <a:r>
              <a:rPr lang="sk-SK" dirty="0" err="1" smtClean="0"/>
              <a:t>uncle</a:t>
            </a:r>
            <a:r>
              <a:rPr lang="sk-SK" dirty="0" smtClean="0"/>
              <a:t>       </a:t>
            </a:r>
            <a:r>
              <a:rPr lang="sk-SK" dirty="0" err="1" smtClean="0"/>
              <a:t>my</a:t>
            </a:r>
            <a:r>
              <a:rPr lang="sk-SK" dirty="0" smtClean="0"/>
              <a:t> </a:t>
            </a:r>
            <a:r>
              <a:rPr lang="sk-SK" dirty="0" err="1" smtClean="0"/>
              <a:t>mum</a:t>
            </a:r>
            <a:r>
              <a:rPr lang="sk-SK" dirty="0" smtClean="0"/>
              <a:t>       </a:t>
            </a:r>
            <a:r>
              <a:rPr lang="sk-SK" dirty="0" smtClean="0"/>
              <a:t>  </a:t>
            </a:r>
            <a:r>
              <a:rPr lang="sk-SK" dirty="0" err="1" smtClean="0"/>
              <a:t>my</a:t>
            </a:r>
            <a:r>
              <a:rPr lang="sk-SK" dirty="0" smtClean="0"/>
              <a:t> </a:t>
            </a:r>
            <a:r>
              <a:rPr lang="sk-SK" dirty="0" err="1" smtClean="0"/>
              <a:t>aunt</a:t>
            </a:r>
            <a:endParaRPr lang="sk-SK" dirty="0" smtClean="0"/>
          </a:p>
          <a:p>
            <a:r>
              <a:rPr lang="sk-SK" dirty="0" smtClean="0"/>
              <a:t>My </a:t>
            </a:r>
            <a:r>
              <a:rPr lang="sk-SK" dirty="0" err="1" smtClean="0"/>
              <a:t>cousin</a:t>
            </a:r>
            <a:r>
              <a:rPr lang="sk-SK" dirty="0" smtClean="0"/>
              <a:t>     </a:t>
            </a:r>
            <a:r>
              <a:rPr lang="sk-SK" dirty="0" err="1" smtClean="0"/>
              <a:t>my</a:t>
            </a:r>
            <a:r>
              <a:rPr lang="sk-SK" dirty="0" smtClean="0"/>
              <a:t> </a:t>
            </a:r>
            <a:r>
              <a:rPr lang="sk-SK" dirty="0" err="1" smtClean="0"/>
              <a:t>brother</a:t>
            </a:r>
            <a:r>
              <a:rPr lang="sk-SK" dirty="0" smtClean="0"/>
              <a:t>   </a:t>
            </a:r>
            <a:r>
              <a:rPr lang="sk-SK" dirty="0" smtClean="0"/>
              <a:t> </a:t>
            </a:r>
            <a:r>
              <a:rPr lang="sk-SK" dirty="0" err="1" smtClean="0"/>
              <a:t>my</a:t>
            </a:r>
            <a:r>
              <a:rPr lang="sk-SK" dirty="0" smtClean="0"/>
              <a:t>  </a:t>
            </a:r>
            <a:r>
              <a:rPr lang="sk-SK" dirty="0" err="1" smtClean="0"/>
              <a:t>cousin</a:t>
            </a:r>
            <a:endParaRPr lang="sk-SK" dirty="0" smtClean="0"/>
          </a:p>
          <a:p>
            <a:r>
              <a:rPr lang="sk-SK" dirty="0" smtClean="0"/>
              <a:t>                        I              </a:t>
            </a:r>
            <a:r>
              <a:rPr lang="sk-SK" dirty="0" smtClean="0"/>
              <a:t>      </a:t>
            </a:r>
            <a:r>
              <a:rPr lang="sk-SK" dirty="0" smtClean="0"/>
              <a:t>my </a:t>
            </a:r>
            <a:r>
              <a:rPr lang="sk-SK" dirty="0" err="1" smtClean="0"/>
              <a:t>cousin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                        my </a:t>
            </a:r>
            <a:r>
              <a:rPr lang="sk-SK" dirty="0" err="1" smtClean="0"/>
              <a:t>brother</a:t>
            </a:r>
            <a:r>
              <a:rPr lang="sk-SK" dirty="0" smtClean="0"/>
              <a:t>  </a:t>
            </a:r>
          </a:p>
          <a:p>
            <a:endParaRPr lang="sk-SK" dirty="0"/>
          </a:p>
        </p:txBody>
      </p:sp>
    </p:spTree>
    <p:custDataLst>
      <p:tags r:id="rId1"/>
    </p:custDataLst>
  </p:cSld>
  <p:clrMapOvr>
    <a:masterClrMapping/>
  </p:clrMapOvr>
  <p:transition advTm="2031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239000" cy="1143000"/>
          </a:xfrm>
        </p:spPr>
        <p:txBody>
          <a:bodyPr/>
          <a:lstStyle/>
          <a:p>
            <a:r>
              <a:rPr lang="sk-SK" dirty="0" smtClean="0"/>
              <a:t>My </a:t>
            </a:r>
            <a:r>
              <a:rPr lang="sk-SK" dirty="0" err="1" smtClean="0"/>
              <a:t>grandmother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err="1" smtClean="0"/>
              <a:t>She</a:t>
            </a:r>
            <a:r>
              <a:rPr lang="sk-SK" dirty="0" smtClean="0"/>
              <a:t> </a:t>
            </a:r>
            <a:r>
              <a:rPr lang="sk-SK" dirty="0" err="1" smtClean="0"/>
              <a:t>name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Darina </a:t>
            </a:r>
          </a:p>
          <a:p>
            <a:pPr>
              <a:buNone/>
            </a:pPr>
            <a:r>
              <a:rPr lang="sk-SK" dirty="0" err="1" smtClean="0"/>
              <a:t>she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63 </a:t>
            </a:r>
            <a:r>
              <a:rPr lang="sk-SK" dirty="0" err="1" smtClean="0"/>
              <a:t>years</a:t>
            </a:r>
            <a:r>
              <a:rPr lang="sk-SK" dirty="0" smtClean="0"/>
              <a:t> </a:t>
            </a:r>
            <a:r>
              <a:rPr lang="sk-SK" dirty="0" err="1" smtClean="0"/>
              <a:t>old</a:t>
            </a:r>
            <a:r>
              <a:rPr lang="sk-SK" dirty="0" smtClean="0"/>
              <a:t> </a:t>
            </a:r>
          </a:p>
          <a:p>
            <a:pPr>
              <a:buNone/>
            </a:pPr>
            <a:r>
              <a:rPr lang="sk-SK" dirty="0" err="1" smtClean="0"/>
              <a:t>she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already</a:t>
            </a:r>
            <a:r>
              <a:rPr lang="sk-SK" dirty="0" smtClean="0"/>
              <a:t> </a:t>
            </a:r>
            <a:r>
              <a:rPr lang="sk-SK" dirty="0" err="1" smtClean="0"/>
              <a:t>retired</a:t>
            </a:r>
            <a:endParaRPr lang="sk-SK" dirty="0" smtClean="0"/>
          </a:p>
          <a:p>
            <a:pPr>
              <a:buNone/>
            </a:pPr>
            <a:endParaRPr lang="sk-SK" dirty="0" smtClean="0"/>
          </a:p>
        </p:txBody>
      </p:sp>
      <p:pic>
        <p:nvPicPr>
          <p:cNvPr id="4" name="Picture 2" descr="C:\Users\ziak\AppData\Local\Microsoft\Windows\Temporary Internet Files\Content.IE5\YI1NBHND\MC9000896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2000" y="3360738"/>
            <a:ext cx="1727200" cy="181451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22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7|3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3.8|3.6|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3.6|2.8|2.1|1.9|2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3|5.5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6|2.4|2.7|2.9|7.2|2.7|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.1|1.8|1.4|2.5|3|3.2|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.5|2.4|2.8|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3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3.3|2.7|2.3|2.8|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5|4.3|3.3|2.9|2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4|3.4|2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210</TotalTime>
  <Words>292</Words>
  <Application>Microsoft Office PowerPoint</Application>
  <PresentationFormat>Prezentácia na obrazovke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Luxusný</vt:lpstr>
      <vt:lpstr>My Family</vt:lpstr>
      <vt:lpstr>               My Family</vt:lpstr>
      <vt:lpstr>           My mom</vt:lpstr>
      <vt:lpstr>              My fother</vt:lpstr>
      <vt:lpstr>    my younger brother</vt:lpstr>
      <vt:lpstr>My older brother</vt:lpstr>
      <vt:lpstr>      Family of paternal </vt:lpstr>
      <vt:lpstr>my family with the mother's side</vt:lpstr>
      <vt:lpstr>My grandmother</vt:lpstr>
      <vt:lpstr>My other grandmother</vt:lpstr>
      <vt:lpstr>My grandfather</vt:lpstr>
      <vt:lpstr>my magnificent mother</vt:lpstr>
      <vt:lpstr>                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Family</dc:title>
  <dc:creator>ziak</dc:creator>
  <cp:lastModifiedBy>ziak</cp:lastModifiedBy>
  <cp:revision>6</cp:revision>
  <dcterms:created xsi:type="dcterms:W3CDTF">2011-05-05T07:54:24Z</dcterms:created>
  <dcterms:modified xsi:type="dcterms:W3CDTF">2011-05-24T09:17:06Z</dcterms:modified>
</cp:coreProperties>
</file>