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0" d="100"/>
          <a:sy n="60" d="100"/>
        </p:scale>
        <p:origin x="-6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A4DCB3-34CF-44CF-8805-715818610D0B}" type="datetimeFigureOut">
              <a:rPr lang="sk-SK" smtClean="0"/>
              <a:pPr/>
              <a:t>2. 6. 2011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C833E8-2AC7-4734-96DB-5E779DDA36A0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My favourite books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Katarína Kováčová</a:t>
            </a:r>
            <a:endParaRPr lang="sk-SK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Disadvantages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Real</a:t>
            </a:r>
            <a:r>
              <a:rPr lang="sk-SK" dirty="0" smtClean="0"/>
              <a:t> </a:t>
            </a:r>
            <a:r>
              <a:rPr lang="sk-SK" dirty="0" err="1" smtClean="0"/>
              <a:t>story</a:t>
            </a:r>
            <a:r>
              <a:rPr lang="sk-SK" dirty="0" smtClean="0"/>
              <a:t> </a:t>
            </a:r>
            <a:r>
              <a:rPr lang="sk-SK" dirty="0" err="1" smtClean="0"/>
              <a:t>begins</a:t>
            </a:r>
            <a:r>
              <a:rPr lang="sk-SK" dirty="0" smtClean="0"/>
              <a:t> on 80 </a:t>
            </a:r>
            <a:r>
              <a:rPr lang="sk-SK" dirty="0" err="1" smtClean="0"/>
              <a:t>page</a:t>
            </a:r>
            <a:r>
              <a:rPr lang="sk-SK" dirty="0" smtClean="0"/>
              <a:t>!!</a:t>
            </a:r>
            <a:endParaRPr lang="sk-SK" dirty="0"/>
          </a:p>
        </p:txBody>
      </p:sp>
      <p:pic>
        <p:nvPicPr>
          <p:cNvPr id="54274" name="Picture 2" descr="http://thumbs1.ebaystatic.com/pict/3705033909884040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356992"/>
            <a:ext cx="1512168" cy="2490632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Tess</a:t>
            </a:r>
            <a:r>
              <a:rPr lang="sk-SK" dirty="0" smtClean="0"/>
              <a:t> </a:t>
            </a:r>
            <a:r>
              <a:rPr lang="sk-SK" dirty="0" err="1" smtClean="0"/>
              <a:t>Gerritsen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is a writer of criminal novels. She was born on 12 June 1953 in California.</a:t>
            </a:r>
          </a:p>
          <a:p>
            <a:r>
              <a:rPr lang="en-US" dirty="0" smtClean="0"/>
              <a:t>She writers medical thrillers and romantic suspense. </a:t>
            </a:r>
            <a:endParaRPr lang="en-US" dirty="0"/>
          </a:p>
        </p:txBody>
      </p:sp>
      <p:pic>
        <p:nvPicPr>
          <p:cNvPr id="53250" name="Picture 2" descr="http://2.bp.blogspot.com/_1qcwxik1S5U/TDnSHsk0OTI/AAAAAAAAGi4/8lyJxCjrWaw/s1600/tes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356992"/>
            <a:ext cx="2590800" cy="334327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Angel and </a:t>
            </a:r>
            <a:r>
              <a:rPr lang="sk-SK" dirty="0" err="1" smtClean="0"/>
              <a:t>Demons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book is about Robert Langdon.</a:t>
            </a:r>
          </a:p>
          <a:p>
            <a:r>
              <a:rPr lang="en-US" dirty="0" smtClean="0"/>
              <a:t>Story goes in Vatican and it is about confidential legends. </a:t>
            </a:r>
            <a:endParaRPr lang="en-US" dirty="0"/>
          </a:p>
        </p:txBody>
      </p:sp>
      <p:pic>
        <p:nvPicPr>
          <p:cNvPr id="52226" name="Picture 2" descr="http://jumberson.com/wp-content/uploads/2011/02/angel_and_demons_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284984"/>
            <a:ext cx="3384376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 and Disadvantages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 </a:t>
            </a:r>
            <a:r>
              <a:rPr lang="en-US" dirty="0" smtClean="0"/>
              <a:t>love this book and I don't know about disadvantages. </a:t>
            </a:r>
            <a:endParaRPr lang="en-US" dirty="0"/>
          </a:p>
        </p:txBody>
      </p:sp>
      <p:pic>
        <p:nvPicPr>
          <p:cNvPr id="51202" name="Picture 2" descr="http://www.moviewallpaper.net/wpp/Ewan_McGregor_in_Angels_and_Demons_Wallpaper_3_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08920"/>
            <a:ext cx="3648405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2" name="Picture 6" descr="http://packan.kusi.sk/wp-content/uploads/2009/10/black-VS-blue-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12776"/>
            <a:ext cx="6886575" cy="403860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My favourite activity is reading. I read </a:t>
            </a:r>
            <a:r>
              <a:rPr lang="en-GB" dirty="0" err="1" smtClean="0"/>
              <a:t>ev</a:t>
            </a:r>
            <a:r>
              <a:rPr lang="sk-SK" dirty="0" smtClean="0"/>
              <a:t>e</a:t>
            </a:r>
            <a:r>
              <a:rPr lang="en-GB" dirty="0" err="1" smtClean="0"/>
              <a:t>rytime</a:t>
            </a:r>
            <a:r>
              <a:rPr lang="en-GB" dirty="0" smtClean="0"/>
              <a:t>: at school, outdoors and home.</a:t>
            </a:r>
            <a:endParaRPr lang="sk-SK" dirty="0" smtClean="0"/>
          </a:p>
          <a:p>
            <a:endParaRPr lang="sk-SK" dirty="0" smtClean="0"/>
          </a:p>
          <a:p>
            <a:endParaRPr lang="en-GB" dirty="0"/>
          </a:p>
        </p:txBody>
      </p:sp>
      <p:pic>
        <p:nvPicPr>
          <p:cNvPr id="62466" name="Picture 2" descr="http://nd03.jxs.cz/915/718/0f001ee0e1_58442086_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996952"/>
            <a:ext cx="3048000" cy="30384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favourite books 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my </a:t>
            </a:r>
            <a:r>
              <a:rPr lang="en-US" dirty="0" err="1" smtClean="0"/>
              <a:t>favourite</a:t>
            </a:r>
            <a:r>
              <a:rPr lang="en-US" dirty="0" smtClean="0"/>
              <a:t> books</a:t>
            </a:r>
          </a:p>
          <a:p>
            <a:r>
              <a:rPr lang="en-US" dirty="0" smtClean="0"/>
              <a:t>1. Dan Brown: The Lost symbol </a:t>
            </a:r>
          </a:p>
          <a:p>
            <a:r>
              <a:rPr lang="en-US" dirty="0" smtClean="0"/>
              <a:t>2. Tess </a:t>
            </a:r>
            <a:r>
              <a:rPr lang="en-US" dirty="0" err="1" smtClean="0"/>
              <a:t>Gerritsen</a:t>
            </a:r>
            <a:r>
              <a:rPr lang="en-US" dirty="0" smtClean="0"/>
              <a:t>: The Keepsake</a:t>
            </a:r>
          </a:p>
          <a:p>
            <a:r>
              <a:rPr lang="en-US" dirty="0" smtClean="0"/>
              <a:t>3. Dan Brown: Angel And Demons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1442" name="Picture 2" descr="http://zsfandlyhopk.stranka.info/stranky/zsfandlyhopk/A/W/fotky/book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00500"/>
            <a:ext cx="2236812" cy="2236812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Dan Brown: The Lost </a:t>
            </a:r>
            <a:r>
              <a:rPr lang="en-GB" dirty="0" err="1" smtClean="0"/>
              <a:t>symbo</a:t>
            </a:r>
            <a:r>
              <a:rPr lang="sk-SK" dirty="0" smtClean="0"/>
              <a:t>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best book! I read books from Dan Brown a long of time and I think it is the best. </a:t>
            </a:r>
          </a:p>
          <a:p>
            <a:r>
              <a:rPr lang="en-US" dirty="0" smtClean="0"/>
              <a:t>Book is about Robert Langdon and Masonic mystery. </a:t>
            </a:r>
            <a:endParaRPr lang="en-US" dirty="0"/>
          </a:p>
        </p:txBody>
      </p:sp>
      <p:pic>
        <p:nvPicPr>
          <p:cNvPr id="60418" name="Picture 2" descr="http://www.bookstar.sk/900133155-9154-thickbox/brown-dan---the-lost-symb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645024"/>
            <a:ext cx="2520280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 is exciting and interesting. I cant stop read it. </a:t>
            </a:r>
          </a:p>
          <a:p>
            <a:r>
              <a:rPr lang="en-US" dirty="0" smtClean="0"/>
              <a:t>The character is cool </a:t>
            </a:r>
          </a:p>
          <a:p>
            <a:r>
              <a:rPr lang="en-US" dirty="0" smtClean="0"/>
              <a:t>In the book </a:t>
            </a:r>
            <a:r>
              <a:rPr lang="en-US" dirty="0" err="1" smtClean="0"/>
              <a:t>i</a:t>
            </a:r>
            <a:r>
              <a:rPr lang="sk-SK" dirty="0" smtClean="0"/>
              <a:t>s</a:t>
            </a:r>
            <a:r>
              <a:rPr lang="en-US" dirty="0" smtClean="0"/>
              <a:t> a lot of </a:t>
            </a:r>
            <a:r>
              <a:rPr lang="en-US" dirty="0" err="1" smtClean="0"/>
              <a:t>informations</a:t>
            </a:r>
            <a:r>
              <a:rPr lang="en-US" dirty="0" smtClean="0"/>
              <a:t> about history</a:t>
            </a:r>
            <a:endParaRPr lang="en-US" dirty="0"/>
          </a:p>
        </p:txBody>
      </p:sp>
      <p:pic>
        <p:nvPicPr>
          <p:cNvPr id="59394" name="Picture 2" descr="http://chiaroscuro.baltiblogs.com/archives/book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501008"/>
            <a:ext cx="3780420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143000"/>
          </a:xfrm>
        </p:spPr>
        <p:txBody>
          <a:bodyPr/>
          <a:lstStyle/>
          <a:p>
            <a:r>
              <a:rPr lang="en-US" dirty="0" smtClean="0"/>
              <a:t>Disadvantages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Chapters is divided bad for me, because something start and chapter is finish</a:t>
            </a:r>
            <a:endParaRPr lang="en-GB" dirty="0"/>
          </a:p>
        </p:txBody>
      </p:sp>
      <p:pic>
        <p:nvPicPr>
          <p:cNvPr id="58370" name="Picture 2" descr="http://kendba.com/wp-content/uploads/oracle-boo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5699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Dan</a:t>
            </a:r>
            <a:r>
              <a:rPr lang="sk-SK" dirty="0" smtClean="0"/>
              <a:t> </a:t>
            </a:r>
            <a:r>
              <a:rPr lang="sk-SK" dirty="0" err="1" smtClean="0"/>
              <a:t>Brown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 of the novels </a:t>
            </a:r>
            <a:r>
              <a:rPr lang="en-US" dirty="0" err="1" smtClean="0"/>
              <a:t>Da</a:t>
            </a:r>
            <a:r>
              <a:rPr lang="en-US" dirty="0" smtClean="0"/>
              <a:t> Vinci Code, The Lost symbol, Angel And Demons.</a:t>
            </a:r>
          </a:p>
          <a:p>
            <a:r>
              <a:rPr lang="en-US" dirty="0" smtClean="0"/>
              <a:t>He writes the best books and he is popular in literary world</a:t>
            </a:r>
          </a:p>
          <a:p>
            <a:r>
              <a:rPr lang="en-US" dirty="0" smtClean="0"/>
              <a:t>He lives in USA. </a:t>
            </a:r>
            <a:endParaRPr lang="en-US" dirty="0"/>
          </a:p>
        </p:txBody>
      </p:sp>
      <p:pic>
        <p:nvPicPr>
          <p:cNvPr id="57346" name="Picture 2" descr="http://blog.martinus.sk/wp-content/uploads/2010/07/Dan-Brown_1388045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717032"/>
            <a:ext cx="2095500" cy="2790825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Tess</a:t>
            </a:r>
            <a:r>
              <a:rPr lang="sk-SK" dirty="0" smtClean="0"/>
              <a:t> </a:t>
            </a:r>
            <a:r>
              <a:rPr lang="sk-SK" dirty="0" err="1" smtClean="0"/>
              <a:t>Gerritsen</a:t>
            </a:r>
            <a:r>
              <a:rPr lang="sk-SK" dirty="0" smtClean="0"/>
              <a:t>: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Keepsake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Well-</a:t>
            </a:r>
            <a:r>
              <a:rPr lang="en-US" dirty="0" err="1" smtClean="0"/>
              <a:t>construced</a:t>
            </a:r>
            <a:r>
              <a:rPr lang="en-US" dirty="0" smtClean="0"/>
              <a:t> story from world crime. It is about mummy and cold case</a:t>
            </a:r>
          </a:p>
          <a:p>
            <a:endParaRPr lang="en-US" dirty="0"/>
          </a:p>
        </p:txBody>
      </p:sp>
      <p:pic>
        <p:nvPicPr>
          <p:cNvPr id="56322" name="Picture 2" descr="http://ecx.images-amazon.com/images/I/51w84vngUyL._SL500_AA3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99695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Advantages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interesting and character is cool too. </a:t>
            </a:r>
            <a:endParaRPr lang="en-US" dirty="0"/>
          </a:p>
        </p:txBody>
      </p:sp>
      <p:pic>
        <p:nvPicPr>
          <p:cNvPr id="55298" name="Picture 2" descr="http://www.rcampus.com/users/LPWeakland/upload/Image/j03825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852936"/>
            <a:ext cx="3528392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273</Words>
  <Application>Microsoft Office PowerPoint</Application>
  <PresentationFormat>Prezentácia na obrazovke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Tok</vt:lpstr>
      <vt:lpstr>My favourite books</vt:lpstr>
      <vt:lpstr>Books </vt:lpstr>
      <vt:lpstr>My favourite books </vt:lpstr>
      <vt:lpstr>Dan Brown: The Lost symbol</vt:lpstr>
      <vt:lpstr>Advantages</vt:lpstr>
      <vt:lpstr>Disadvantages </vt:lpstr>
      <vt:lpstr>Dan Brown</vt:lpstr>
      <vt:lpstr>Tess Gerritsen: The Keepsake</vt:lpstr>
      <vt:lpstr>Advantages</vt:lpstr>
      <vt:lpstr>Disadvantages</vt:lpstr>
      <vt:lpstr>Tess Gerritsen</vt:lpstr>
      <vt:lpstr>Angel and Demons </vt:lpstr>
      <vt:lpstr>Advantages and Disadvantages </vt:lpstr>
      <vt:lpstr>Snímka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favourite books</dc:title>
  <dc:creator>ziak</dc:creator>
  <cp:lastModifiedBy>ucitel</cp:lastModifiedBy>
  <cp:revision>9</cp:revision>
  <dcterms:created xsi:type="dcterms:W3CDTF">2011-05-05T07:52:29Z</dcterms:created>
  <dcterms:modified xsi:type="dcterms:W3CDTF">2011-06-02T07:33:29Z</dcterms:modified>
</cp:coreProperties>
</file>