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5" r:id="rId10"/>
    <p:sldId id="266"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8" name="Zástupný symbol päty 7"/>
          <p:cNvSpPr>
            <a:spLocks noGrp="1"/>
          </p:cNvSpPr>
          <p:nvPr>
            <p:ph type="ftr" sz="quarter" idx="11"/>
          </p:nvPr>
        </p:nvSpPr>
        <p:spPr/>
        <p:txBody>
          <a:bodyPr/>
          <a:lstStyle/>
          <a:p>
            <a:endParaRPr lang="sk-SK" dirty="0"/>
          </a:p>
        </p:txBody>
      </p:sp>
      <p:sp>
        <p:nvSpPr>
          <p:cNvPr id="9" name="Zástupný symbol čísla snímky 8"/>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4" name="Zástupný symbol päty 3"/>
          <p:cNvSpPr>
            <a:spLocks noGrp="1"/>
          </p:cNvSpPr>
          <p:nvPr>
            <p:ph type="ftr" sz="quarter" idx="11"/>
          </p:nvPr>
        </p:nvSpPr>
        <p:spPr/>
        <p:txBody>
          <a:bodyPr/>
          <a:lstStyle/>
          <a:p>
            <a:endParaRPr lang="sk-SK" dirty="0"/>
          </a:p>
        </p:txBody>
      </p:sp>
      <p:sp>
        <p:nvSpPr>
          <p:cNvPr id="5" name="Zástupný symbol čísla snímky 4"/>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3" name="Zástupný symbol päty 2"/>
          <p:cNvSpPr>
            <a:spLocks noGrp="1"/>
          </p:cNvSpPr>
          <p:nvPr>
            <p:ph type="ftr" sz="quarter" idx="11"/>
          </p:nvPr>
        </p:nvSpPr>
        <p:spPr/>
        <p:txBody>
          <a:bodyPr/>
          <a:lstStyle/>
          <a:p>
            <a:endParaRPr lang="sk-SK" dirty="0"/>
          </a:p>
        </p:txBody>
      </p:sp>
      <p:sp>
        <p:nvSpPr>
          <p:cNvPr id="4" name="Zástupný symbol čísla snímky 3"/>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dirty="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DB9CD6F7-4C67-4B07-AE34-D18990CB971B}" type="datetimeFigureOut">
              <a:rPr lang="sk-SK" smtClean="0"/>
              <a:pPr/>
              <a:t>20. 5. 2011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5B004D13-8DB5-4A3D-AC05-382D8A29AD66}" type="slidenum">
              <a:rPr lang="sk-SK" smtClean="0"/>
              <a:pPr/>
              <a:t>‹#›</a:t>
            </a:fld>
            <a:endParaRPr lang="sk-S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0"/>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D6F7-4C67-4B07-AE34-D18990CB971B}" type="datetimeFigureOut">
              <a:rPr lang="sk-SK" smtClean="0"/>
              <a:pPr/>
              <a:t>20. 5. 2011</a:t>
            </a:fld>
            <a:endParaRPr lang="sk-SK" dirty="0"/>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4D13-8DB5-4A3D-AC05-382D8A29AD66}" type="slidenum">
              <a:rPr lang="sk-SK" smtClean="0"/>
              <a:pPr/>
              <a:t>‹#›</a:t>
            </a:fld>
            <a:endParaRPr lang="sk-S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Domestic_dog" TargetMode="External"/><Relationship Id="rId2" Type="http://schemas.openxmlformats.org/officeDocument/2006/relationships/hyperlink" Target="http://en.wikipedia.org/wiki/Dog_breed"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en.wikipedia.org/wiki/Siberian_Husky" TargetMode="External"/><Relationship Id="rId4" Type="http://schemas.openxmlformats.org/officeDocument/2006/relationships/hyperlink" Target="http://en.wikipedia.org/wiki/Sled_do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My favorite dog</a:t>
            </a:r>
            <a:endParaRPr lang="sk-SK" dirty="0"/>
          </a:p>
        </p:txBody>
      </p:sp>
      <p:sp>
        <p:nvSpPr>
          <p:cNvPr id="3" name="Podnadpis 2"/>
          <p:cNvSpPr>
            <a:spLocks noGrp="1"/>
          </p:cNvSpPr>
          <p:nvPr>
            <p:ph type="subTitle" idx="1"/>
          </p:nvPr>
        </p:nvSpPr>
        <p:spPr/>
        <p:txBody>
          <a:bodyPr/>
          <a:lstStyle/>
          <a:p>
            <a:r>
              <a:rPr lang="sk-SK" dirty="0" smtClean="0"/>
              <a:t>Barbora Drndová</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latin typeface="Algerian" pitchFamily="82" charset="0"/>
              </a:rPr>
              <a:t>Thank  you for your attention</a:t>
            </a:r>
            <a:endParaRPr lang="sk-SK" dirty="0">
              <a:latin typeface="Algerian" pitchFamily="82" charset="0"/>
            </a:endParaRPr>
          </a:p>
        </p:txBody>
      </p:sp>
      <p:pic>
        <p:nvPicPr>
          <p:cNvPr id="2050" name="Picture 2"/>
          <p:cNvPicPr>
            <a:picLocks noChangeAspect="1" noChangeArrowheads="1"/>
          </p:cNvPicPr>
          <p:nvPr/>
        </p:nvPicPr>
        <p:blipFill>
          <a:blip r:embed="rId2" cstate="print"/>
          <a:srcRect/>
          <a:stretch>
            <a:fillRect/>
          </a:stretch>
        </p:blipFill>
        <p:spPr bwMode="auto">
          <a:xfrm>
            <a:off x="0" y="1844823"/>
            <a:ext cx="2771800" cy="313788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56176" y="1700808"/>
            <a:ext cx="2987824" cy="324036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915816" y="3068960"/>
            <a:ext cx="3096344" cy="293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24" dur="1000" fill="hold"/>
                                        <p:tgtEl>
                                          <p:spTgt spid="205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1000"/>
                                        <p:tgtEl>
                                          <p:spTgt spid="2051"/>
                                        </p:tgtEl>
                                      </p:cBhvr>
                                    </p:animEffect>
                                    <p:anim calcmode="lin" valueType="num">
                                      <p:cBhvr>
                                        <p:cTn id="34" dur="1000" fill="hold"/>
                                        <p:tgtEl>
                                          <p:spTgt spid="2051"/>
                                        </p:tgtEl>
                                        <p:attrNameLst>
                                          <p:attrName>ppt_x</p:attrName>
                                        </p:attrNameLst>
                                      </p:cBhvr>
                                      <p:tavLst>
                                        <p:tav tm="0">
                                          <p:val>
                                            <p:strVal val="#ppt_x"/>
                                          </p:val>
                                        </p:tav>
                                        <p:tav tm="100000">
                                          <p:val>
                                            <p:strVal val="#ppt_x"/>
                                          </p:val>
                                        </p:tav>
                                      </p:tavLst>
                                    </p:anim>
                                    <p:anim calcmode="lin" valueType="num">
                                      <p:cBhvr>
                                        <p:cTn id="3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1484784"/>
            <a:ext cx="4572000" cy="4801314"/>
          </a:xfrm>
          <a:prstGeom prst="rect">
            <a:avLst/>
          </a:prstGeom>
        </p:spPr>
        <p:txBody>
          <a:bodyPr wrap="square">
            <a:spAutoFit/>
          </a:bodyPr>
          <a:lstStyle/>
          <a:p>
            <a:r>
              <a:rPr lang="en-US" dirty="0" smtClean="0">
                <a:latin typeface="Aharoni" pitchFamily="2" charset="-79"/>
                <a:cs typeface="Aharoni" pitchFamily="2" charset="-79"/>
              </a:rPr>
              <a:t>Original name of the breed: Alaskan Malamute</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Country of Origin: USA</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Time of: Ancient</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Original use: Sledge dog, hunter</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Today's use: companion, sledge dog, companion for sports</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Life expectancy: 12 years</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Weight: Dogs 39-40 kg Female 29-30 kg</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Height: Male Female 63.5 cm 58.4 cm</a:t>
            </a:r>
            <a:endParaRPr lang="sk-SK" dirty="0">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srcRect/>
          <a:stretch>
            <a:fillRect/>
          </a:stretch>
        </p:blipFill>
        <p:spPr bwMode="auto">
          <a:xfrm>
            <a:off x="5364088" y="476672"/>
            <a:ext cx="3581104" cy="28803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64088" y="3645024"/>
            <a:ext cx="3580775" cy="2903785"/>
          </a:xfrm>
          <a:prstGeom prst="rect">
            <a:avLst/>
          </a:prstGeom>
          <a:noFill/>
          <a:ln w="9525">
            <a:noFill/>
            <a:miter lim="800000"/>
            <a:headEnd/>
            <a:tailEnd/>
          </a:ln>
        </p:spPr>
      </p:pic>
      <p:sp>
        <p:nvSpPr>
          <p:cNvPr id="7" name="Obdĺžnik 6"/>
          <p:cNvSpPr/>
          <p:nvPr/>
        </p:nvSpPr>
        <p:spPr>
          <a:xfrm>
            <a:off x="1475656" y="260648"/>
            <a:ext cx="2376264" cy="954107"/>
          </a:xfrm>
          <a:prstGeom prst="rect">
            <a:avLst/>
          </a:prstGeom>
        </p:spPr>
        <p:txBody>
          <a:bodyPr wrap="square">
            <a:spAutoFit/>
          </a:bodyPr>
          <a:lstStyle/>
          <a:p>
            <a:r>
              <a:rPr lang="sk-SK" sz="2800" dirty="0" smtClean="0">
                <a:latin typeface="Algerian" pitchFamily="82" charset="0"/>
              </a:rPr>
              <a:t>Alaskan Malamute</a:t>
            </a:r>
            <a:endParaRPr lang="sk-SK" sz="28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arn(inHorizontal)">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Alaskan Malamute</a:t>
            </a:r>
            <a:endParaRPr lang="sk-SK" dirty="0"/>
          </a:p>
        </p:txBody>
      </p:sp>
      <p:sp>
        <p:nvSpPr>
          <p:cNvPr id="3" name="Zástupný symbol obsahu 2"/>
          <p:cNvSpPr>
            <a:spLocks noGrp="1"/>
          </p:cNvSpPr>
          <p:nvPr>
            <p:ph idx="1"/>
          </p:nvPr>
        </p:nvSpPr>
        <p:spPr>
          <a:xfrm>
            <a:off x="457200" y="1600200"/>
            <a:ext cx="3898776" cy="5069160"/>
          </a:xfrm>
        </p:spPr>
        <p:txBody>
          <a:bodyPr>
            <a:noAutofit/>
          </a:bodyPr>
          <a:lstStyle/>
          <a:p>
            <a:r>
              <a:rPr lang="en-US" sz="2400" dirty="0" smtClean="0">
                <a:cs typeface="Aparajita" pitchFamily="34" charset="0"/>
              </a:rPr>
              <a:t>The Alaskan Malamute is a generally large, wolf-like </a:t>
            </a:r>
            <a:r>
              <a:rPr lang="en-US" sz="2400" dirty="0" smtClean="0">
                <a:cs typeface="Aparajita" pitchFamily="34" charset="0"/>
                <a:hlinkClick r:id="rId2" tooltip="Dog breed"/>
              </a:rPr>
              <a:t>breed</a:t>
            </a:r>
            <a:r>
              <a:rPr lang="en-US" sz="2400" dirty="0" smtClean="0">
                <a:cs typeface="Aparajita" pitchFamily="34" charset="0"/>
              </a:rPr>
              <a:t> of </a:t>
            </a:r>
            <a:r>
              <a:rPr lang="en-US" sz="2400" dirty="0" smtClean="0">
                <a:cs typeface="Aparajita" pitchFamily="34" charset="0"/>
                <a:hlinkClick r:id="rId3" tooltip="Domestic dog"/>
              </a:rPr>
              <a:t>domestic dog</a:t>
            </a:r>
            <a:r>
              <a:rPr lang="en-US" sz="2400" dirty="0" smtClean="0">
                <a:cs typeface="Aparajita" pitchFamily="34" charset="0"/>
              </a:rPr>
              <a:t> (</a:t>
            </a:r>
            <a:r>
              <a:rPr lang="en-US" sz="2400" i="1" dirty="0" smtClean="0">
                <a:cs typeface="Aparajita" pitchFamily="34" charset="0"/>
              </a:rPr>
              <a:t>Canis lupus familiaris</a:t>
            </a:r>
            <a:r>
              <a:rPr lang="en-US" sz="2400" dirty="0" smtClean="0">
                <a:cs typeface="Aparajita" pitchFamily="34" charset="0"/>
              </a:rPr>
              <a:t>) originally bred for use as an Alaskan </a:t>
            </a:r>
            <a:r>
              <a:rPr lang="en-US" sz="2400" dirty="0" smtClean="0">
                <a:cs typeface="Aparajita" pitchFamily="34" charset="0"/>
                <a:hlinkClick r:id="rId4"/>
              </a:rPr>
              <a:t>sled dog</a:t>
            </a:r>
            <a:r>
              <a:rPr lang="en-US" sz="2400" dirty="0" smtClean="0">
                <a:cs typeface="Aparajita" pitchFamily="34" charset="0"/>
              </a:rPr>
              <a:t>. They are sometimes mistaken for a </a:t>
            </a:r>
            <a:r>
              <a:rPr lang="en-US" sz="2400" dirty="0" smtClean="0">
                <a:cs typeface="Aparajita" pitchFamily="34" charset="0"/>
                <a:hlinkClick r:id="rId5"/>
              </a:rPr>
              <a:t>Siberian Husky</a:t>
            </a:r>
            <a:r>
              <a:rPr lang="en-US" sz="2400" dirty="0" smtClean="0">
                <a:cs typeface="Aparajita" pitchFamily="34" charset="0"/>
              </a:rPr>
              <a:t>, but in fact are quite different in many ways. As pets, Malamutes have a very quiet temperament and are often loyal to their owners.</a:t>
            </a:r>
            <a:endParaRPr lang="sk-SK" sz="2400" dirty="0">
              <a:cs typeface="Aparajita" pitchFamily="34" charset="0"/>
            </a:endParaRPr>
          </a:p>
        </p:txBody>
      </p:sp>
      <p:pic>
        <p:nvPicPr>
          <p:cNvPr id="2050" name="Picture 2"/>
          <p:cNvPicPr>
            <a:picLocks noChangeAspect="1" noChangeArrowheads="1"/>
          </p:cNvPicPr>
          <p:nvPr/>
        </p:nvPicPr>
        <p:blipFill>
          <a:blip r:embed="rId6" cstate="print"/>
          <a:srcRect/>
          <a:stretch>
            <a:fillRect/>
          </a:stretch>
        </p:blipFill>
        <p:spPr bwMode="auto">
          <a:xfrm rot="786597">
            <a:off x="5547182" y="1837408"/>
            <a:ext cx="2917253" cy="3854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0.70"/>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348880"/>
            <a:ext cx="2267744" cy="240951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67744" y="0"/>
            <a:ext cx="2486256" cy="24208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195736" y="4725144"/>
            <a:ext cx="2857500" cy="2132856"/>
          </a:xfrm>
          <a:prstGeom prst="rect">
            <a:avLst/>
          </a:prstGeom>
          <a:noFill/>
          <a:ln w="9525">
            <a:noFill/>
            <a:miter lim="800000"/>
            <a:headEnd/>
            <a:tailEnd/>
          </a:ln>
        </p:spPr>
      </p:pic>
      <p:sp>
        <p:nvSpPr>
          <p:cNvPr id="7" name="Zástupný symbol obsahu 6"/>
          <p:cNvSpPr>
            <a:spLocks noGrp="1"/>
          </p:cNvSpPr>
          <p:nvPr>
            <p:ph idx="1"/>
          </p:nvPr>
        </p:nvSpPr>
        <p:spPr>
          <a:xfrm>
            <a:off x="4885184" y="476672"/>
            <a:ext cx="4258816" cy="4565104"/>
          </a:xfrm>
        </p:spPr>
        <p:txBody>
          <a:bodyPr>
            <a:normAutofit lnSpcReduction="10000"/>
          </a:bodyPr>
          <a:lstStyle/>
          <a:p>
            <a:r>
              <a:rPr lang="en-US" dirty="0" smtClean="0"/>
              <a:t>Alaskan Malamute  dog  breed  is  derived  from the U.S. recognized by the FCI  under  Section  5  243rd  One of the oldest breeds of sledge dogs, which  include  eg. Siberian  Husky  and  Samoyed</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from="(-#ppt_w/2)" to="(#ppt_x)" calcmode="lin" valueType="num">
                                      <p:cBhvr>
                                        <p:cTn id="17" dur="600" fill="hold">
                                          <p:stCondLst>
                                            <p:cond delay="0"/>
                                          </p:stCondLst>
                                        </p:cTn>
                                        <p:tgtEl>
                                          <p:spTgt spid="1026"/>
                                        </p:tgtEl>
                                        <p:attrNameLst>
                                          <p:attrName>ppt_x</p:attrName>
                                        </p:attrNameLst>
                                      </p:cBhvr>
                                    </p:anim>
                                    <p:anim from="0" to="-1.0" calcmode="lin" valueType="num">
                                      <p:cBhvr>
                                        <p:cTn id="18" dur="200" decel="50000" autoRev="1" fill="hold">
                                          <p:stCondLst>
                                            <p:cond delay="600"/>
                                          </p:stCondLst>
                                        </p:cTn>
                                        <p:tgtEl>
                                          <p:spTgt spid="1026"/>
                                        </p:tgtEl>
                                        <p:attrNameLst>
                                          <p:attrName>xshear</p:attrName>
                                        </p:attrNameLst>
                                      </p:cBhvr>
                                    </p:anim>
                                    <p:animScale>
                                      <p:cBhvr>
                                        <p:cTn id="19" dur="200" decel="100000" autoRev="1" fill="hold">
                                          <p:stCondLst>
                                            <p:cond delay="600"/>
                                          </p:stCondLst>
                                        </p:cTn>
                                        <p:tgtEl>
                                          <p:spTgt spid="1026"/>
                                        </p:tgtEl>
                                      </p:cBhvr>
                                      <p:from x="100000" y="100000"/>
                                      <p:to x="80000" y="100000"/>
                                    </p:animScale>
                                    <p:anim by="(#ppt_h/3+#ppt_w*0.1)" calcmode="lin" valueType="num">
                                      <p:cBhvr additive="sum">
                                        <p:cTn id="20" dur="200" decel="100000" autoRev="1" fill="hold">
                                          <p:stCondLst>
                                            <p:cond delay="600"/>
                                          </p:stCondLst>
                                        </p:cTn>
                                        <p:tgtEl>
                                          <p:spTgt spid="1026"/>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latin typeface="Algerian" pitchFamily="82" charset="0"/>
              </a:rPr>
              <a:t>Appearance</a:t>
            </a:r>
            <a:endParaRPr lang="sk-SK" dirty="0">
              <a:latin typeface="Algerian" pitchFamily="82" charset="0"/>
            </a:endParaRPr>
          </a:p>
        </p:txBody>
      </p:sp>
      <p:sp>
        <p:nvSpPr>
          <p:cNvPr id="3" name="Zástupný symbol obsahu 2"/>
          <p:cNvSpPr>
            <a:spLocks noGrp="1"/>
          </p:cNvSpPr>
          <p:nvPr>
            <p:ph idx="1"/>
          </p:nvPr>
        </p:nvSpPr>
        <p:spPr/>
        <p:txBody>
          <a:bodyPr/>
          <a:lstStyle/>
          <a:p>
            <a:r>
              <a:rPr lang="en-US" dirty="0" smtClean="0"/>
              <a:t>Malamute should have harmonious physique and give the impression of force, elegance and dignity. Malamute coat may be discolored from light gray to black or from gold through various shades of red to brownish red always with white markings. The only allowed one color </a:t>
            </a:r>
            <a:r>
              <a:rPr lang="sk-SK" dirty="0" smtClean="0"/>
              <a:t>coat </a:t>
            </a:r>
            <a:r>
              <a:rPr lang="en-US" dirty="0" smtClean="0"/>
              <a:t>color is white</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lgerian" pitchFamily="82" charset="0"/>
              </a:rPr>
              <a:t>Nature</a:t>
            </a:r>
            <a:endParaRPr lang="sk-SK" dirty="0">
              <a:latin typeface="Algerian" pitchFamily="82" charset="0"/>
            </a:endParaRPr>
          </a:p>
        </p:txBody>
      </p:sp>
      <p:sp>
        <p:nvSpPr>
          <p:cNvPr id="3" name="Zástupný symbol obsahu 2"/>
          <p:cNvSpPr>
            <a:spLocks noGrp="1"/>
          </p:cNvSpPr>
          <p:nvPr>
            <p:ph idx="1"/>
          </p:nvPr>
        </p:nvSpPr>
        <p:spPr/>
        <p:txBody>
          <a:bodyPr>
            <a:normAutofit/>
          </a:bodyPr>
          <a:lstStyle/>
          <a:p>
            <a:r>
              <a:rPr lang="en-US" dirty="0" smtClean="0"/>
              <a:t>To be courageous, healthy wonder in no way shy or aggressive. Well socialized Malamute is cheerful companion, loves children and other dogs. Although that is friendly and affectionate, it retains a certain amount of independence and autonomy. </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lgerian" pitchFamily="82" charset="0"/>
              </a:rPr>
              <a:t>Alaskan Malamute</a:t>
            </a:r>
            <a:endParaRPr lang="sk-SK" dirty="0">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1" y="1340768"/>
            <a:ext cx="2987825" cy="23762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3848" y="1340768"/>
            <a:ext cx="2664296" cy="238430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084168" y="1340768"/>
            <a:ext cx="3059832" cy="2376264"/>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0" y="4653136"/>
            <a:ext cx="3230724" cy="2204864"/>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6401569" y="4653135"/>
            <a:ext cx="2742431" cy="2204865"/>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3419872" y="4653136"/>
            <a:ext cx="2839840" cy="22048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ppt_x</p:attrName>
                                        </p:attrNameLst>
                                      </p:cBhvr>
                                      <p:tavLst>
                                        <p:tav tm="0">
                                          <p:val>
                                            <p:strVal val="#ppt_x-.2"/>
                                          </p:val>
                                        </p:tav>
                                        <p:tav tm="100000">
                                          <p:val>
                                            <p:strVal val="#ppt_x"/>
                                          </p:val>
                                        </p:tav>
                                      </p:tavLst>
                                    </p:anim>
                                    <p:anim calcmode="lin" valueType="num">
                                      <p:cBhvr>
                                        <p:cTn id="20"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plus(in)">
                                      <p:cBhvr>
                                        <p:cTn id="26" dur="2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0" fill="hold"/>
                                        <p:tgtEl>
                                          <p:spTgt spid="1030"/>
                                        </p:tgtEl>
                                        <p:attrNameLst>
                                          <p:attrName>ppt_x</p:attrName>
                                        </p:attrNameLst>
                                      </p:cBhvr>
                                      <p:tavLst>
                                        <p:tav tm="0">
                                          <p:val>
                                            <p:strVal val="#ppt_x"/>
                                          </p:val>
                                        </p:tav>
                                        <p:tav tm="100000">
                                          <p:val>
                                            <p:strVal val="#ppt_x"/>
                                          </p:val>
                                        </p:tav>
                                      </p:tavLst>
                                    </p:anim>
                                    <p:anim calcmode="lin" valueType="num">
                                      <p:cBhvr additive="base">
                                        <p:cTn id="32" dur="50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blinds(horizontal)">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slide(fromBottom)">
                                      <p:cBhvr>
                                        <p:cTn id="4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lgerian" pitchFamily="82" charset="0"/>
              </a:rPr>
              <a:t>MOVEMENT</a:t>
            </a:r>
            <a:endParaRPr lang="sk-SK" dirty="0">
              <a:latin typeface="Algerian" pitchFamily="82" charset="0"/>
            </a:endParaRPr>
          </a:p>
        </p:txBody>
      </p:sp>
      <p:sp>
        <p:nvSpPr>
          <p:cNvPr id="3" name="Zástupný symbol obsahu 2"/>
          <p:cNvSpPr>
            <a:spLocks noGrp="1"/>
          </p:cNvSpPr>
          <p:nvPr>
            <p:ph idx="1"/>
          </p:nvPr>
        </p:nvSpPr>
        <p:spPr>
          <a:xfrm>
            <a:off x="457200" y="1600201"/>
            <a:ext cx="8291264" cy="4277071"/>
          </a:xfrm>
        </p:spPr>
        <p:txBody>
          <a:bodyPr>
            <a:normAutofit/>
          </a:bodyPr>
          <a:lstStyle/>
          <a:p>
            <a:r>
              <a:rPr lang="en-US" dirty="0" smtClean="0"/>
              <a:t>Movement is probably the most important part of education Alaskan Malamute. This dog is needed, too much movement.</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lgerian" pitchFamily="82" charset="0"/>
              </a:rPr>
              <a:t>Finally</a:t>
            </a:r>
            <a:endParaRPr lang="sk-SK" dirty="0">
              <a:latin typeface="Algerian" pitchFamily="82" charset="0"/>
            </a:endParaRPr>
          </a:p>
        </p:txBody>
      </p:sp>
      <p:sp>
        <p:nvSpPr>
          <p:cNvPr id="3" name="Zástupný symbol obsahu 2"/>
          <p:cNvSpPr>
            <a:spLocks noGrp="1"/>
          </p:cNvSpPr>
          <p:nvPr>
            <p:ph idx="1"/>
          </p:nvPr>
        </p:nvSpPr>
        <p:spPr>
          <a:xfrm>
            <a:off x="457200" y="1600201"/>
            <a:ext cx="8435280" cy="3701008"/>
          </a:xfrm>
        </p:spPr>
        <p:txBody>
          <a:bodyPr/>
          <a:lstStyle/>
          <a:p>
            <a:r>
              <a:rPr lang="en-US" dirty="0" smtClean="0"/>
              <a:t>Malamute as every dog has its positive and negative aspects. Living with him is not only a joy. Who is impressed with its attractive appearance and wants him only as "gypsum dwarf" in the gardens, will be surprised when, as the garden goes.</a:t>
            </a:r>
          </a:p>
          <a:p>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292</Words>
  <Application>Microsoft Office PowerPoint</Application>
  <PresentationFormat>Prezentácia na obrazovke (4:3)</PresentationFormat>
  <Paragraphs>17</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Motív Office</vt:lpstr>
      <vt:lpstr>My favorite dog</vt:lpstr>
      <vt:lpstr>Snímka 2</vt:lpstr>
      <vt:lpstr>Alaskan Malamute</vt:lpstr>
      <vt:lpstr>Snímka 4</vt:lpstr>
      <vt:lpstr>Appearance</vt:lpstr>
      <vt:lpstr>Nature</vt:lpstr>
      <vt:lpstr>Alaskan Malamute</vt:lpstr>
      <vt:lpstr>MOVEMENT</vt:lpstr>
      <vt:lpstr>Finally</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dog</dc:title>
  <dc:creator>ziak</dc:creator>
  <cp:lastModifiedBy>ziak</cp:lastModifiedBy>
  <cp:revision>18</cp:revision>
  <dcterms:created xsi:type="dcterms:W3CDTF">2011-05-05T07:52:40Z</dcterms:created>
  <dcterms:modified xsi:type="dcterms:W3CDTF">2011-05-20T07:51:05Z</dcterms:modified>
</cp:coreProperties>
</file>