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4E645A-3355-4F13-BABB-BB0EEF610894}" type="datetimeFigureOut">
              <a:rPr lang="sk-SK" smtClean="0"/>
              <a:pPr/>
              <a:t>24. 5. 2011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3D3D22-5888-4DDA-B3B5-DA606EFFD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dirty="0" err="1" smtClean="0">
                <a:latin typeface="Comic Sans MS" pitchFamily="66" charset="0"/>
              </a:rPr>
              <a:t>Food</a:t>
            </a:r>
            <a:endParaRPr lang="sk-SK" sz="9600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062912" cy="17526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Beáta </a:t>
            </a:r>
            <a:r>
              <a:rPr lang="sk-SK" sz="3200" dirty="0" err="1" smtClean="0">
                <a:latin typeface="Comic Sans MS" pitchFamily="66" charset="0"/>
              </a:rPr>
              <a:t>Záhradníková</a:t>
            </a:r>
            <a:endParaRPr lang="sk-SK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rmAutofit/>
          </a:bodyPr>
          <a:lstStyle/>
          <a:p>
            <a:pPr algn="ctr"/>
            <a:r>
              <a:rPr lang="sk-SK" sz="8000" b="1" dirty="0" err="1" smtClean="0">
                <a:latin typeface="Comic Sans MS" pitchFamily="66" charset="0"/>
              </a:rPr>
              <a:t>Thank</a:t>
            </a:r>
            <a:r>
              <a:rPr lang="sk-SK" sz="8000" b="1" dirty="0" smtClean="0">
                <a:latin typeface="Comic Sans MS" pitchFamily="66" charset="0"/>
              </a:rPr>
              <a:t> </a:t>
            </a:r>
            <a:r>
              <a:rPr lang="sk-SK" sz="8000" b="1" dirty="0" err="1" smtClean="0">
                <a:latin typeface="Comic Sans MS" pitchFamily="66" charset="0"/>
              </a:rPr>
              <a:t>you</a:t>
            </a:r>
            <a:r>
              <a:rPr lang="sk-SK" sz="8000" b="1" dirty="0" smtClean="0">
                <a:latin typeface="Comic Sans MS" pitchFamily="66" charset="0"/>
              </a:rPr>
              <a:t> </a:t>
            </a:r>
            <a:endParaRPr lang="en-GB" sz="8000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151237" cy="31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936110" cy="19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492896"/>
            <a:ext cx="15690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33056"/>
            <a:ext cx="1704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085184"/>
            <a:ext cx="1716710" cy="158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Food</a:t>
            </a:r>
            <a:r>
              <a:rPr lang="sk-SK" dirty="0" smtClean="0">
                <a:latin typeface="Comic Sans MS" pitchFamily="66" charset="0"/>
              </a:rPr>
              <a:t> 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Food is a source of energy, nutrition for animals and humans. </a:t>
            </a:r>
          </a:p>
          <a:p>
            <a:r>
              <a:rPr lang="sk-SK" sz="2400" dirty="0" smtClean="0">
                <a:latin typeface="Comic Sans MS" pitchFamily="66" charset="0"/>
              </a:rPr>
              <a:t>W</a:t>
            </a:r>
            <a:r>
              <a:rPr lang="en-US" sz="2400" dirty="0" smtClean="0">
                <a:latin typeface="Comic Sans MS" pitchFamily="66" charset="0"/>
              </a:rPr>
              <a:t>e </a:t>
            </a:r>
            <a:r>
              <a:rPr lang="en-US" sz="2400" dirty="0" smtClean="0">
                <a:latin typeface="Comic Sans MS" pitchFamily="66" charset="0"/>
              </a:rPr>
              <a:t>would die without </a:t>
            </a:r>
            <a:r>
              <a:rPr lang="en-US" sz="2400" dirty="0" smtClean="0">
                <a:latin typeface="Comic Sans MS" pitchFamily="66" charset="0"/>
              </a:rPr>
              <a:t>food</a:t>
            </a:r>
            <a:r>
              <a:rPr lang="sk-SK" sz="2400" dirty="0" smtClean="0">
                <a:latin typeface="Comic Sans MS" pitchFamily="66" charset="0"/>
              </a:rPr>
              <a:t>.</a:t>
            </a:r>
          </a:p>
          <a:p>
            <a:r>
              <a:rPr lang="sk-SK" sz="2400" dirty="0" err="1" smtClean="0">
                <a:latin typeface="Comic Sans MS" pitchFamily="66" charset="0"/>
              </a:rPr>
              <a:t>Food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is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healthy</a:t>
            </a:r>
            <a:r>
              <a:rPr lang="sk-SK" sz="2400" dirty="0" smtClean="0">
                <a:latin typeface="Comic Sans MS" pitchFamily="66" charset="0"/>
              </a:rPr>
              <a:t> or </a:t>
            </a:r>
            <a:r>
              <a:rPr lang="sk-SK" sz="2400" dirty="0" err="1" smtClean="0">
                <a:latin typeface="Comic Sans MS" pitchFamily="66" charset="0"/>
              </a:rPr>
              <a:t>unhealthy</a:t>
            </a:r>
            <a:r>
              <a:rPr lang="sk-SK" sz="2400" dirty="0" smtClean="0">
                <a:latin typeface="Comic Sans MS" pitchFamily="66" charset="0"/>
              </a:rPr>
              <a:t>. </a:t>
            </a:r>
          </a:p>
          <a:p>
            <a:r>
              <a:rPr lang="sk-SK" sz="2400" dirty="0" err="1" smtClean="0">
                <a:latin typeface="Comic Sans MS" pitchFamily="66" charset="0"/>
              </a:rPr>
              <a:t>People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often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eat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unhealthily</a:t>
            </a:r>
            <a:r>
              <a:rPr lang="sk-SK" sz="2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466" y="3573016"/>
            <a:ext cx="3463291" cy="284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36510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Healthy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err="1" smtClean="0">
                <a:latin typeface="Comic Sans MS" pitchFamily="66" charset="0"/>
              </a:rPr>
              <a:t>food</a:t>
            </a:r>
            <a:r>
              <a:rPr lang="sk-SK" dirty="0" smtClean="0">
                <a:latin typeface="Comic Sans MS" pitchFamily="66" charset="0"/>
              </a:rPr>
              <a:t> 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It is a diet that is high volume and low energy.</a:t>
            </a:r>
            <a:endParaRPr lang="sk-SK" sz="2400" dirty="0" smtClean="0">
              <a:latin typeface="Comic Sans MS" pitchFamily="66" charset="0"/>
            </a:endParaRPr>
          </a:p>
          <a:p>
            <a:r>
              <a:rPr lang="sk-SK" sz="2400" dirty="0">
                <a:latin typeface="Comic Sans MS" pitchFamily="66" charset="0"/>
              </a:rPr>
              <a:t>W</a:t>
            </a:r>
            <a:r>
              <a:rPr lang="en-US" sz="2400" dirty="0" smtClean="0">
                <a:latin typeface="Comic Sans MS" pitchFamily="66" charset="0"/>
              </a:rPr>
              <a:t>e should have breakfast, lunch, dinner, snack, dinner.</a:t>
            </a:r>
            <a:endParaRPr lang="sk-SK" sz="2400" dirty="0" smtClean="0">
              <a:latin typeface="Comic Sans MS" pitchFamily="66" charset="0"/>
            </a:endParaRPr>
          </a:p>
          <a:p>
            <a:r>
              <a:rPr lang="sk-SK" sz="2400" dirty="0" err="1" smtClean="0">
                <a:latin typeface="Comic Sans MS" pitchFamily="66" charset="0"/>
              </a:rPr>
              <a:t>We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shouldn´t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skip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soups</a:t>
            </a:r>
            <a:r>
              <a:rPr lang="sk-SK" sz="2400" dirty="0" smtClean="0">
                <a:latin typeface="Comic Sans MS" pitchFamily="66" charset="0"/>
              </a:rPr>
              <a:t> and </a:t>
            </a:r>
            <a:r>
              <a:rPr lang="sk-SK" sz="2400" dirty="0" err="1" smtClean="0">
                <a:latin typeface="Comic Sans MS" pitchFamily="66" charset="0"/>
              </a:rPr>
              <a:t>eat</a:t>
            </a:r>
            <a:r>
              <a:rPr lang="sk-SK" sz="2400" dirty="0" smtClean="0">
                <a:latin typeface="Comic Sans MS" pitchFamily="66" charset="0"/>
              </a:rPr>
              <a:t> late </a:t>
            </a:r>
            <a:r>
              <a:rPr lang="sk-SK" sz="2400" dirty="0" err="1" smtClean="0">
                <a:latin typeface="Comic Sans MS" pitchFamily="66" charset="0"/>
              </a:rPr>
              <a:t>evening</a:t>
            </a:r>
            <a:r>
              <a:rPr lang="sk-SK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This is: fruits, vegetables, meat, </a:t>
            </a:r>
            <a:r>
              <a:rPr lang="sk-SK" sz="2400" dirty="0" err="1" smtClean="0">
                <a:latin typeface="Comic Sans MS" pitchFamily="66" charset="0"/>
              </a:rPr>
              <a:t>milk</a:t>
            </a:r>
            <a:r>
              <a:rPr lang="en-US" sz="2400" dirty="0" smtClean="0">
                <a:latin typeface="Comic Sans MS" pitchFamily="66" charset="0"/>
              </a:rPr>
              <a:t> products, cereals, ...</a:t>
            </a:r>
            <a:endParaRPr lang="sk-SK" sz="2400" dirty="0" smtClean="0">
              <a:latin typeface="Comic Sans MS" pitchFamily="66" charset="0"/>
            </a:endParaRPr>
          </a:p>
          <a:p>
            <a:endParaRPr lang="sk-SK" dirty="0" smtClean="0"/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53960"/>
            <a:ext cx="3461370" cy="259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0912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Unhealthy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err="1" smtClean="0">
                <a:latin typeface="Comic Sans MS" pitchFamily="66" charset="0"/>
              </a:rPr>
              <a:t>food</a:t>
            </a:r>
            <a:r>
              <a:rPr lang="sk-SK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This includes mainly fatty foods</a:t>
            </a:r>
            <a:r>
              <a:rPr lang="sk-SK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They are also food which contains many E</a:t>
            </a:r>
            <a:r>
              <a:rPr lang="sk-SK" sz="2400" dirty="0" smtClean="0">
                <a:latin typeface="Comic Sans MS" pitchFamily="66" charset="0"/>
              </a:rPr>
              <a:t>.</a:t>
            </a:r>
          </a:p>
          <a:p>
            <a:r>
              <a:rPr lang="sk-SK" sz="2400" dirty="0" err="1" smtClean="0">
                <a:latin typeface="Comic Sans MS" pitchFamily="66" charset="0"/>
              </a:rPr>
              <a:t>This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is</a:t>
            </a:r>
            <a:r>
              <a:rPr lang="sk-SK" sz="2400" dirty="0" smtClean="0">
                <a:latin typeface="Comic Sans MS" pitchFamily="66" charset="0"/>
              </a:rPr>
              <a:t>: </a:t>
            </a:r>
            <a:r>
              <a:rPr lang="sk-SK" sz="2400" dirty="0" err="1" smtClean="0">
                <a:latin typeface="Comic Sans MS" pitchFamily="66" charset="0"/>
              </a:rPr>
              <a:t>chocolade</a:t>
            </a:r>
            <a:r>
              <a:rPr lang="sk-SK" sz="2400" dirty="0" smtClean="0">
                <a:latin typeface="Comic Sans MS" pitchFamily="66" charset="0"/>
              </a:rPr>
              <a:t>, </a:t>
            </a:r>
            <a:r>
              <a:rPr lang="sk-SK" sz="2400" dirty="0" err="1" smtClean="0">
                <a:latin typeface="Comic Sans MS" pitchFamily="66" charset="0"/>
              </a:rPr>
              <a:t>chips</a:t>
            </a:r>
            <a:r>
              <a:rPr lang="sk-SK" sz="2400" dirty="0" smtClean="0">
                <a:latin typeface="Comic Sans MS" pitchFamily="66" charset="0"/>
              </a:rPr>
              <a:t>, hamburger, </a:t>
            </a:r>
            <a:r>
              <a:rPr lang="sk-SK" sz="2400" dirty="0" err="1" smtClean="0">
                <a:latin typeface="Comic Sans MS" pitchFamily="66" charset="0"/>
              </a:rPr>
              <a:t>fried</a:t>
            </a:r>
            <a:r>
              <a:rPr lang="sk-SK" sz="2400" dirty="0" smtClean="0">
                <a:latin typeface="Comic Sans MS" pitchFamily="66" charset="0"/>
              </a:rPr>
              <a:t> meat, pizza,...</a:t>
            </a:r>
          </a:p>
          <a:p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These meals are also called calorie bomb</a:t>
            </a:r>
            <a:r>
              <a:rPr lang="sk-SK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1944216" cy="147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749402" cy="23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Slovakian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err="1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latin typeface="Comic Sans MS" pitchFamily="66" charset="0"/>
              </a:rPr>
              <a:t>Slovakia </a:t>
            </a:r>
            <a:r>
              <a:rPr lang="sk-SK" sz="2400" dirty="0" err="1" smtClean="0">
                <a:latin typeface="Comic Sans MS" pitchFamily="66" charset="0"/>
              </a:rPr>
              <a:t>food</a:t>
            </a:r>
            <a:r>
              <a:rPr lang="sk-SK" sz="2400" dirty="0" smtClean="0"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</a:rPr>
              <a:t>pork, lamb,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flour</a:t>
            </a:r>
            <a:r>
              <a:rPr lang="en-US" sz="2400" dirty="0" smtClean="0">
                <a:latin typeface="Comic Sans MS" pitchFamily="66" charset="0"/>
              </a:rPr>
              <a:t>, potatoes, cabbage and milk products</a:t>
            </a:r>
            <a:r>
              <a:rPr lang="sk-SK" sz="2400" dirty="0" smtClean="0">
                <a:latin typeface="Comic Sans MS" pitchFamily="66" charset="0"/>
              </a:rPr>
              <a:t>,...</a:t>
            </a:r>
          </a:p>
          <a:p>
            <a:r>
              <a:rPr lang="en-US" sz="2400" dirty="0" smtClean="0">
                <a:latin typeface="Comic Sans MS" pitchFamily="66" charset="0"/>
              </a:rPr>
              <a:t>One of the Slovak national foods are sheep cheese dumplings, which were use to prepare the sheep cheese, smoked bacon, potatoes and flour.</a:t>
            </a:r>
            <a:endParaRPr lang="sk-SK" sz="2400" dirty="0" smtClean="0">
              <a:latin typeface="Comic Sans MS" pitchFamily="66" charset="0"/>
            </a:endParaRPr>
          </a:p>
          <a:p>
            <a:r>
              <a:rPr lang="sk-SK" sz="2400" dirty="0" smtClean="0">
                <a:latin typeface="Comic Sans MS" pitchFamily="66" charset="0"/>
              </a:rPr>
              <a:t>I love Slovakia </a:t>
            </a:r>
            <a:r>
              <a:rPr lang="sk-SK" sz="2400" dirty="0" err="1" smtClean="0">
                <a:latin typeface="Comic Sans MS" pitchFamily="66" charset="0"/>
              </a:rPr>
              <a:t>food</a:t>
            </a:r>
            <a:r>
              <a:rPr lang="sk-SK" dirty="0" smtClean="0"/>
              <a:t>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3230885" cy="242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653136"/>
            <a:ext cx="225817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8210" y="1"/>
            <a:ext cx="15093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Pizza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Pizza is a meal of Italian descent path.</a:t>
            </a:r>
            <a:endParaRPr lang="sk-SK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The first documented occurrence of pizza is dated around 1000 and around in a dialect of Italian Naples</a:t>
            </a:r>
            <a:r>
              <a:rPr lang="sk-SK" sz="2200" dirty="0" smtClean="0">
                <a:latin typeface="Comic Sans MS" pitchFamily="66" charset="0"/>
              </a:rPr>
              <a:t>.</a:t>
            </a:r>
          </a:p>
          <a:p>
            <a:r>
              <a:rPr lang="sk-SK" sz="2200" i="1" dirty="0" err="1" smtClean="0">
                <a:latin typeface="Comic Sans MS" pitchFamily="66" charset="0"/>
              </a:rPr>
              <a:t>Raffaele</a:t>
            </a:r>
            <a:r>
              <a:rPr lang="sk-SK" sz="2200" i="1" dirty="0" smtClean="0">
                <a:latin typeface="Comic Sans MS" pitchFamily="66" charset="0"/>
              </a:rPr>
              <a:t> </a:t>
            </a:r>
            <a:r>
              <a:rPr lang="sk-SK" sz="2200" i="1" dirty="0" err="1" smtClean="0">
                <a:latin typeface="Comic Sans MS" pitchFamily="66" charset="0"/>
              </a:rPr>
              <a:t>Esposito</a:t>
            </a:r>
            <a:r>
              <a:rPr lang="en-US" sz="2200" dirty="0" smtClean="0">
                <a:latin typeface="Comic Sans MS" pitchFamily="66" charset="0"/>
              </a:rPr>
              <a:t> baked three kinds of pizza, and in the national colors of Italy: with tomatoes, mozzarella and basil</a:t>
            </a:r>
            <a:r>
              <a:rPr lang="sk-SK" sz="2200" dirty="0" smtClean="0">
                <a:latin typeface="Comic Sans MS" pitchFamily="66" charset="0"/>
              </a:rPr>
              <a:t>.</a:t>
            </a:r>
            <a:endParaRPr lang="en-US" sz="2200" dirty="0" smtClean="0">
              <a:latin typeface="Comic Sans MS" pitchFamily="66" charset="0"/>
            </a:endParaRP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41870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2741290" cy="27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076822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Pasta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Pasta is a food made ​​ from dough with flour, water and eggs</a:t>
            </a:r>
            <a:r>
              <a:rPr lang="sk-SK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Establishment of pasta is the time before Christ. The first mention comes from the Greek</a:t>
            </a:r>
            <a:r>
              <a:rPr lang="sk-SK" sz="2400" dirty="0" smtClean="0">
                <a:latin typeface="Comic Sans MS" pitchFamily="66" charset="0"/>
              </a:rPr>
              <a:t>.</a:t>
            </a:r>
          </a:p>
          <a:p>
            <a:r>
              <a:rPr lang="sk-SK" sz="2400" dirty="0" err="1" smtClean="0">
                <a:latin typeface="Comic Sans MS" pitchFamily="66" charset="0"/>
              </a:rPr>
              <a:t>Called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them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laganon</a:t>
            </a:r>
            <a:r>
              <a:rPr lang="sk-SK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The first pasta is produced at home. </a:t>
            </a:r>
            <a:endParaRPr lang="sk-SK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The first pasta factory began to emerge in the 17th century in Italy.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3610372" cy="16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953000"/>
            <a:ext cx="1832992" cy="18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85184"/>
            <a:ext cx="2049016" cy="15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2292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Teenegars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err="1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Children often eat unhealthy food. </a:t>
            </a:r>
            <a:endParaRPr lang="sk-SK" sz="2800" dirty="0" smtClean="0">
              <a:latin typeface="Comic Sans MS" pitchFamily="66" charset="0"/>
            </a:endParaRPr>
          </a:p>
          <a:p>
            <a:r>
              <a:rPr lang="sk-SK" sz="2800" dirty="0" smtClean="0"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hey are: chips, chocolate and </a:t>
            </a:r>
            <a:r>
              <a:rPr lang="sk-SK" sz="2800" dirty="0" err="1" smtClean="0">
                <a:latin typeface="Comic Sans MS" pitchFamily="66" charset="0"/>
              </a:rPr>
              <a:t>little</a:t>
            </a:r>
            <a:r>
              <a:rPr lang="en-US" sz="2800" dirty="0" smtClean="0">
                <a:latin typeface="Comic Sans MS" pitchFamily="66" charset="0"/>
              </a:rPr>
              <a:t> fruits and vegetables, hardly eat soup. They combine the wrong food.</a:t>
            </a:r>
            <a:endParaRPr lang="sk-SK" sz="2800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656856" cy="27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028056" cy="152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36945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My </a:t>
            </a:r>
            <a:r>
              <a:rPr lang="sk-SK" dirty="0" err="1" smtClean="0">
                <a:latin typeface="Comic Sans MS" pitchFamily="66" charset="0"/>
              </a:rPr>
              <a:t>food</a:t>
            </a:r>
            <a:r>
              <a:rPr lang="sk-SK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Comic Sans MS" pitchFamily="66" charset="0"/>
              </a:rPr>
              <a:t>I </a:t>
            </a:r>
            <a:r>
              <a:rPr lang="sk-SK" sz="2400" dirty="0" err="1" smtClean="0">
                <a:latin typeface="Comic Sans MS" pitchFamily="66" charset="0"/>
              </a:rPr>
              <a:t>like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many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vegetables</a:t>
            </a:r>
            <a:r>
              <a:rPr lang="sk-SK" sz="2400" dirty="0" smtClean="0">
                <a:latin typeface="Comic Sans MS" pitchFamily="66" charset="0"/>
              </a:rPr>
              <a:t>, </a:t>
            </a:r>
            <a:r>
              <a:rPr lang="sk-SK" sz="2400" dirty="0" err="1" smtClean="0">
                <a:latin typeface="Comic Sans MS" pitchFamily="66" charset="0"/>
              </a:rPr>
              <a:t>fruit</a:t>
            </a:r>
            <a:r>
              <a:rPr lang="sk-SK" sz="2400" dirty="0" smtClean="0">
                <a:latin typeface="Comic Sans MS" pitchFamily="66" charset="0"/>
              </a:rPr>
              <a:t>, meat and </a:t>
            </a:r>
            <a:r>
              <a:rPr lang="sk-SK" sz="2400" dirty="0" err="1" smtClean="0">
                <a:latin typeface="Comic Sans MS" pitchFamily="66" charset="0"/>
              </a:rPr>
              <a:t>milk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products</a:t>
            </a:r>
            <a:r>
              <a:rPr lang="sk-SK" sz="2400" dirty="0" smtClean="0">
                <a:latin typeface="Comic Sans MS" pitchFamily="66" charset="0"/>
              </a:rPr>
              <a:t>( </a:t>
            </a:r>
            <a:r>
              <a:rPr lang="sk-SK" sz="2400" dirty="0" err="1" smtClean="0">
                <a:latin typeface="Comic Sans MS" pitchFamily="66" charset="0"/>
              </a:rPr>
              <a:t>milk</a:t>
            </a:r>
            <a:r>
              <a:rPr lang="sk-SK" sz="2400" dirty="0" smtClean="0">
                <a:latin typeface="Comic Sans MS" pitchFamily="66" charset="0"/>
              </a:rPr>
              <a:t>, </a:t>
            </a:r>
            <a:r>
              <a:rPr lang="sk-SK" sz="2400" dirty="0" err="1" smtClean="0">
                <a:latin typeface="Comic Sans MS" pitchFamily="66" charset="0"/>
              </a:rPr>
              <a:t>yogurt</a:t>
            </a:r>
            <a:r>
              <a:rPr lang="sk-SK" sz="2400" dirty="0" smtClean="0">
                <a:latin typeface="Comic Sans MS" pitchFamily="66" charset="0"/>
              </a:rPr>
              <a:t>, </a:t>
            </a:r>
            <a:r>
              <a:rPr lang="sk-SK" sz="2400" dirty="0" err="1" smtClean="0">
                <a:latin typeface="Comic Sans MS" pitchFamily="66" charset="0"/>
              </a:rPr>
              <a:t>cheese</a:t>
            </a:r>
            <a:r>
              <a:rPr lang="sk-SK" sz="2400" dirty="0" smtClean="0">
                <a:latin typeface="Comic Sans MS" pitchFamily="66" charset="0"/>
              </a:rPr>
              <a:t>,...).</a:t>
            </a:r>
          </a:p>
          <a:p>
            <a:r>
              <a:rPr lang="sk-SK" sz="2400" dirty="0" smtClean="0">
                <a:latin typeface="Comic Sans MS" pitchFamily="66" charset="0"/>
              </a:rPr>
              <a:t>I </a:t>
            </a:r>
            <a:r>
              <a:rPr lang="sk-SK" sz="2400" dirty="0" err="1" smtClean="0">
                <a:latin typeface="Comic Sans MS" pitchFamily="66" charset="0"/>
              </a:rPr>
              <a:t>like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also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unhealthy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food</a:t>
            </a:r>
            <a:r>
              <a:rPr lang="sk-SK" sz="2400" dirty="0" smtClean="0">
                <a:latin typeface="Comic Sans MS" pitchFamily="66" charset="0"/>
              </a:rPr>
              <a:t>: </a:t>
            </a:r>
            <a:r>
              <a:rPr lang="sk-SK" sz="2400" dirty="0" err="1" smtClean="0">
                <a:latin typeface="Comic Sans MS" pitchFamily="66" charset="0"/>
              </a:rPr>
              <a:t>chocolade</a:t>
            </a:r>
            <a:r>
              <a:rPr lang="sk-SK" sz="2400" dirty="0" smtClean="0">
                <a:latin typeface="Comic Sans MS" pitchFamily="66" charset="0"/>
              </a:rPr>
              <a:t>, </a:t>
            </a:r>
            <a:r>
              <a:rPr lang="sk-SK" sz="2400" dirty="0" err="1" smtClean="0">
                <a:latin typeface="Comic Sans MS" pitchFamily="66" charset="0"/>
              </a:rPr>
              <a:t>chips</a:t>
            </a:r>
            <a:r>
              <a:rPr lang="sk-SK" sz="2400" dirty="0" smtClean="0">
                <a:latin typeface="Comic Sans MS" pitchFamily="66" charset="0"/>
              </a:rPr>
              <a:t>, hamburger, pizza,...</a:t>
            </a:r>
          </a:p>
          <a:p>
            <a:r>
              <a:rPr lang="sk-SK" sz="2400" dirty="0" smtClean="0">
                <a:latin typeface="Comic Sans MS" pitchFamily="66" charset="0"/>
              </a:rPr>
              <a:t>I </a:t>
            </a:r>
            <a:r>
              <a:rPr lang="sk-SK" sz="2400" dirty="0" err="1" smtClean="0">
                <a:latin typeface="Comic Sans MS" pitchFamily="66" charset="0"/>
              </a:rPr>
              <a:t>know</a:t>
            </a:r>
            <a:r>
              <a:rPr lang="sk-SK" sz="2400" smtClean="0">
                <a:latin typeface="Comic Sans MS" pitchFamily="66" charset="0"/>
              </a:rPr>
              <a:t> and </a:t>
            </a:r>
            <a:r>
              <a:rPr lang="sk-SK" sz="2400" dirty="0" err="1" smtClean="0">
                <a:latin typeface="Comic Sans MS" pitchFamily="66" charset="0"/>
              </a:rPr>
              <a:t>cook</a:t>
            </a:r>
            <a:r>
              <a:rPr lang="sk-SK" sz="2400" dirty="0" smtClean="0">
                <a:latin typeface="Comic Sans MS" pitchFamily="66" charset="0"/>
              </a:rPr>
              <a:t> a I </a:t>
            </a:r>
            <a:r>
              <a:rPr lang="sk-SK" sz="2400" dirty="0" err="1" smtClean="0">
                <a:latin typeface="Comic Sans MS" pitchFamily="66" charset="0"/>
              </a:rPr>
              <a:t>enjoy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it</a:t>
            </a:r>
            <a:r>
              <a:rPr lang="sk-SK" sz="2400" dirty="0" smtClean="0">
                <a:latin typeface="Comic Sans MS" pitchFamily="66" charset="0"/>
              </a:rPr>
              <a:t>. </a:t>
            </a:r>
          </a:p>
          <a:p>
            <a:r>
              <a:rPr lang="sk-SK" sz="2400" dirty="0" smtClean="0">
                <a:latin typeface="Comic Sans MS" pitchFamily="66" charset="0"/>
              </a:rPr>
              <a:t>I </a:t>
            </a:r>
            <a:r>
              <a:rPr lang="sk-SK" sz="2400" dirty="0" err="1" smtClean="0">
                <a:latin typeface="Comic Sans MS" pitchFamily="66" charset="0"/>
              </a:rPr>
              <a:t>like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eat</a:t>
            </a:r>
            <a:r>
              <a:rPr lang="sk-SK" sz="2400" dirty="0" smtClean="0">
                <a:latin typeface="Comic Sans MS" pitchFamily="66" charset="0"/>
              </a:rPr>
              <a:t> a </a:t>
            </a:r>
            <a:r>
              <a:rPr lang="sk-SK" sz="2400" dirty="0" err="1" smtClean="0">
                <a:latin typeface="Comic Sans MS" pitchFamily="66" charset="0"/>
              </a:rPr>
              <a:t>lot</a:t>
            </a:r>
            <a:r>
              <a:rPr lang="sk-SK" sz="2400" dirty="0" smtClean="0">
                <a:latin typeface="Comic Sans MS" pitchFamily="66" charset="0"/>
              </a:rPr>
              <a:t>. </a:t>
            </a:r>
          </a:p>
          <a:p>
            <a:endParaRPr lang="en-GB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84984"/>
            <a:ext cx="2464543" cy="337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0500"/>
            <a:ext cx="2071117" cy="276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2304256" cy="19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2952328" cy="23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</TotalTime>
  <Words>370</Words>
  <Application>Microsoft Office PowerPoint</Application>
  <PresentationFormat>Prezentácia na obrazovke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Nadšenie</vt:lpstr>
      <vt:lpstr>Food</vt:lpstr>
      <vt:lpstr>Food </vt:lpstr>
      <vt:lpstr>Healthy food </vt:lpstr>
      <vt:lpstr>Unhealthy food </vt:lpstr>
      <vt:lpstr>Slovakian food</vt:lpstr>
      <vt:lpstr>Pizza</vt:lpstr>
      <vt:lpstr>Pasta</vt:lpstr>
      <vt:lpstr>Teenegars food</vt:lpstr>
      <vt:lpstr>My food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ziak</dc:creator>
  <cp:lastModifiedBy>ziak</cp:lastModifiedBy>
  <cp:revision>18</cp:revision>
  <dcterms:created xsi:type="dcterms:W3CDTF">2011-05-05T07:52:48Z</dcterms:created>
  <dcterms:modified xsi:type="dcterms:W3CDTF">2011-05-24T08:43:46Z</dcterms:modified>
</cp:coreProperties>
</file>