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72" r:id="rId12"/>
    <p:sldId id="265" r:id="rId13"/>
    <p:sldId id="273" r:id="rId14"/>
    <p:sldId id="266" r:id="rId15"/>
    <p:sldId id="274" r:id="rId16"/>
    <p:sldId id="267" r:id="rId17"/>
    <p:sldId id="275" r:id="rId18"/>
    <p:sldId id="268" r:id="rId19"/>
    <p:sldId id="276" r:id="rId20"/>
    <p:sldId id="269" r:id="rId21"/>
    <p:sldId id="270" r:id="rId22"/>
    <p:sldId id="277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ED51E23-A313-41A5-AF2E-E974C1CAA99B}" type="datetimeFigureOut">
              <a:rPr lang="sk-SK" smtClean="0"/>
              <a:pPr/>
              <a:t>24. 5. 2011</a:t>
            </a:fld>
            <a:endParaRPr lang="sk-SK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9B4D0F9-66F4-4368-AD4E-93BC030351E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1E23-A313-41A5-AF2E-E974C1CAA99B}" type="datetimeFigureOut">
              <a:rPr lang="sk-SK" smtClean="0"/>
              <a:pPr/>
              <a:t>24. 5. 2011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D0F9-66F4-4368-AD4E-93BC030351E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1E23-A313-41A5-AF2E-E974C1CAA99B}" type="datetimeFigureOut">
              <a:rPr lang="sk-SK" smtClean="0"/>
              <a:pPr/>
              <a:t>24. 5. 2011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D0F9-66F4-4368-AD4E-93BC030351E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ED51E23-A313-41A5-AF2E-E974C1CAA99B}" type="datetimeFigureOut">
              <a:rPr lang="sk-SK" smtClean="0"/>
              <a:pPr/>
              <a:t>24. 5. 2011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D0F9-66F4-4368-AD4E-93BC030351E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ED51E23-A313-41A5-AF2E-E974C1CAA99B}" type="datetimeFigureOut">
              <a:rPr lang="sk-SK" smtClean="0"/>
              <a:pPr/>
              <a:t>24. 5. 2011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9B4D0F9-66F4-4368-AD4E-93BC030351E3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ED51E23-A313-41A5-AF2E-E974C1CAA99B}" type="datetimeFigureOut">
              <a:rPr lang="sk-SK" smtClean="0"/>
              <a:pPr/>
              <a:t>24. 5. 2011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9B4D0F9-66F4-4368-AD4E-93BC030351E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ED51E23-A313-41A5-AF2E-E974C1CAA99B}" type="datetimeFigureOut">
              <a:rPr lang="sk-SK" smtClean="0"/>
              <a:pPr/>
              <a:t>24. 5. 2011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9B4D0F9-66F4-4368-AD4E-93BC030351E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1E23-A313-41A5-AF2E-E974C1CAA99B}" type="datetimeFigureOut">
              <a:rPr lang="sk-SK" smtClean="0"/>
              <a:pPr/>
              <a:t>24. 5. 2011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D0F9-66F4-4368-AD4E-93BC030351E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ED51E23-A313-41A5-AF2E-E974C1CAA99B}" type="datetimeFigureOut">
              <a:rPr lang="sk-SK" smtClean="0"/>
              <a:pPr/>
              <a:t>24. 5. 2011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9B4D0F9-66F4-4368-AD4E-93BC030351E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ED51E23-A313-41A5-AF2E-E974C1CAA99B}" type="datetimeFigureOut">
              <a:rPr lang="sk-SK" smtClean="0"/>
              <a:pPr/>
              <a:t>24. 5. 2011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9B4D0F9-66F4-4368-AD4E-93BC030351E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ED51E23-A313-41A5-AF2E-E974C1CAA99B}" type="datetimeFigureOut">
              <a:rPr lang="sk-SK" smtClean="0"/>
              <a:pPr/>
              <a:t>24. 5. 2011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9B4D0F9-66F4-4368-AD4E-93BC030351E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ED51E23-A313-41A5-AF2E-E974C1CAA99B}" type="datetimeFigureOut">
              <a:rPr lang="sk-SK" smtClean="0"/>
              <a:pPr/>
              <a:t>24. 5. 2011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9B4D0F9-66F4-4368-AD4E-93BC030351E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6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Sports</a:t>
            </a:r>
            <a:endParaRPr lang="sk-SK" sz="60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k-SK" i="1" dirty="0" smtClean="0">
                <a:solidFill>
                  <a:srgbClr val="FFFF00"/>
                </a:solidFill>
              </a:rPr>
              <a:t>Andrea Šidlová,</a:t>
            </a:r>
          </a:p>
          <a:p>
            <a:r>
              <a:rPr lang="sk-SK" i="1" dirty="0" smtClean="0">
                <a:solidFill>
                  <a:srgbClr val="FFFF00"/>
                </a:solidFill>
              </a:rPr>
              <a:t>Martin Mokryš,</a:t>
            </a:r>
          </a:p>
          <a:p>
            <a:r>
              <a:rPr lang="sk-SK" i="1" dirty="0" smtClean="0">
                <a:solidFill>
                  <a:srgbClr val="FFFF00"/>
                </a:solidFill>
              </a:rPr>
              <a:t>Jana Pavlusíková</a:t>
            </a:r>
          </a:p>
          <a:p>
            <a:r>
              <a:rPr lang="sk-SK" i="1" dirty="0" smtClean="0">
                <a:solidFill>
                  <a:srgbClr val="FFFF00"/>
                </a:solidFill>
              </a:rPr>
              <a:t>9.A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Mentally sports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66FF33"/>
                </a:solidFill>
              </a:rPr>
              <a:t>    * chess </a:t>
            </a:r>
          </a:p>
          <a:p>
            <a:pPr>
              <a:buNone/>
            </a:pPr>
            <a:r>
              <a:rPr lang="sk-SK" dirty="0" smtClean="0">
                <a:solidFill>
                  <a:srgbClr val="66FF33"/>
                </a:solidFill>
              </a:rPr>
              <a:t>        * go (game)</a:t>
            </a:r>
            <a:endParaRPr lang="en-US" dirty="0" smtClean="0">
              <a:solidFill>
                <a:srgbClr val="66FF33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rgbClr val="66FF33"/>
                </a:solidFill>
              </a:rPr>
              <a:t>        * </a:t>
            </a:r>
            <a:r>
              <a:rPr lang="en-US" dirty="0" smtClean="0">
                <a:solidFill>
                  <a:srgbClr val="66FF33"/>
                </a:solidFill>
              </a:rPr>
              <a:t>snooker</a:t>
            </a:r>
          </a:p>
          <a:p>
            <a:pPr>
              <a:buNone/>
            </a:pPr>
            <a:r>
              <a:rPr lang="sk-SK" dirty="0" smtClean="0">
                <a:solidFill>
                  <a:srgbClr val="66FF33"/>
                </a:solidFill>
              </a:rPr>
              <a:t>        * checkers game</a:t>
            </a:r>
            <a:endParaRPr lang="sk-SK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Mentally sports-pictures</a:t>
            </a:r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15614">
            <a:off x="500545" y="2027877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5096">
            <a:off x="4932040" y="1772816"/>
            <a:ext cx="2592288" cy="251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52887">
            <a:off x="598317" y="4333638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80445">
            <a:off x="4953080" y="477401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Extreme sports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      </a:t>
            </a:r>
            <a:r>
              <a:rPr lang="sk-SK" dirty="0" smtClean="0">
                <a:solidFill>
                  <a:srgbClr val="FF0000"/>
                </a:solidFill>
              </a:rPr>
              <a:t>* </a:t>
            </a:r>
            <a:r>
              <a:rPr lang="sk-SK" dirty="0" smtClean="0">
                <a:solidFill>
                  <a:srgbClr val="FF0000"/>
                </a:solidFill>
              </a:rPr>
              <a:t>B</a:t>
            </a:r>
            <a:r>
              <a:rPr lang="sk-SK" dirty="0" smtClean="0">
                <a:solidFill>
                  <a:srgbClr val="FF0000"/>
                </a:solidFill>
              </a:rPr>
              <a:t>asejumping</a:t>
            </a:r>
            <a:endParaRPr lang="sk-SK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          * </a:t>
            </a:r>
            <a:r>
              <a:rPr lang="sk-SK" dirty="0" smtClean="0">
                <a:solidFill>
                  <a:srgbClr val="FF0000"/>
                </a:solidFill>
              </a:rPr>
              <a:t>Le </a:t>
            </a:r>
            <a:r>
              <a:rPr lang="sk-SK" dirty="0" smtClean="0">
                <a:solidFill>
                  <a:srgbClr val="FF0000"/>
                </a:solidFill>
              </a:rPr>
              <a:t>parkour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          * </a:t>
            </a:r>
            <a:r>
              <a:rPr lang="sk-SK" dirty="0" smtClean="0">
                <a:solidFill>
                  <a:srgbClr val="FF0000"/>
                </a:solidFill>
              </a:rPr>
              <a:t>Mountaineering</a:t>
            </a:r>
            <a:endParaRPr lang="sk-SK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          * </a:t>
            </a:r>
            <a:r>
              <a:rPr lang="sk-SK" dirty="0" smtClean="0">
                <a:solidFill>
                  <a:srgbClr val="FF0000"/>
                </a:solidFill>
              </a:rPr>
              <a:t>Bungee </a:t>
            </a:r>
            <a:r>
              <a:rPr lang="sk-SK" dirty="0" smtClean="0">
                <a:solidFill>
                  <a:srgbClr val="FF0000"/>
                </a:solidFill>
              </a:rPr>
              <a:t>jumping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          * </a:t>
            </a:r>
            <a:r>
              <a:rPr lang="sk-SK" dirty="0" smtClean="0">
                <a:solidFill>
                  <a:srgbClr val="FF0000"/>
                </a:solidFill>
              </a:rPr>
              <a:t>Landkiting </a:t>
            </a:r>
            <a:endParaRPr lang="sk-SK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          * </a:t>
            </a:r>
            <a:r>
              <a:rPr lang="sk-SK" dirty="0" smtClean="0">
                <a:solidFill>
                  <a:srgbClr val="FF0000"/>
                </a:solidFill>
              </a:rPr>
              <a:t>Rodeo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Extreme sports-pictures</a:t>
            </a:r>
            <a:endParaRPr lang="sk-S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333796">
            <a:off x="225641" y="1611569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4239">
            <a:off x="6058038" y="1382546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3564">
            <a:off x="543961" y="479975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41821">
            <a:off x="6523751" y="479231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92534">
            <a:off x="3491880" y="3501008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Motor sports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    </a:t>
            </a:r>
            <a:r>
              <a:rPr lang="sk-SK" dirty="0" smtClean="0">
                <a:solidFill>
                  <a:schemeClr val="bg1"/>
                </a:solidFill>
              </a:rPr>
              <a:t>* </a:t>
            </a:r>
            <a:r>
              <a:rPr lang="sk-SK" dirty="0" smtClean="0">
                <a:solidFill>
                  <a:schemeClr val="bg1"/>
                </a:solidFill>
              </a:rPr>
              <a:t>Formula </a:t>
            </a:r>
            <a:r>
              <a:rPr lang="sk-SK" dirty="0" smtClean="0">
                <a:solidFill>
                  <a:schemeClr val="bg1"/>
                </a:solidFill>
              </a:rPr>
              <a:t>1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        * </a:t>
            </a:r>
            <a:r>
              <a:rPr lang="sk-SK" dirty="0" smtClean="0">
                <a:solidFill>
                  <a:schemeClr val="bg1"/>
                </a:solidFill>
              </a:rPr>
              <a:t>Rally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        * </a:t>
            </a:r>
            <a:r>
              <a:rPr lang="sk-SK" dirty="0" smtClean="0">
                <a:solidFill>
                  <a:schemeClr val="bg1"/>
                </a:solidFill>
              </a:rPr>
              <a:t>Minicars 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        * </a:t>
            </a:r>
            <a:r>
              <a:rPr lang="sk-SK" dirty="0" smtClean="0">
                <a:solidFill>
                  <a:schemeClr val="bg1"/>
                </a:solidFill>
              </a:rPr>
              <a:t>Hovercraft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        </a:t>
            </a:r>
            <a:r>
              <a:rPr lang="sk-SK" dirty="0" smtClean="0">
                <a:solidFill>
                  <a:schemeClr val="bg1"/>
                </a:solidFill>
              </a:rPr>
              <a:t>* Snowmobiles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        * </a:t>
            </a:r>
            <a:r>
              <a:rPr lang="sk-SK" dirty="0" smtClean="0">
                <a:solidFill>
                  <a:schemeClr val="bg1"/>
                </a:solidFill>
              </a:rPr>
              <a:t>Karts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        * </a:t>
            </a:r>
            <a:r>
              <a:rPr lang="sk-SK" dirty="0" smtClean="0">
                <a:solidFill>
                  <a:schemeClr val="bg1"/>
                </a:solidFill>
              </a:rPr>
              <a:t>Motorcycle-motocross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dirty="0" smtClean="0"/>
              <a:t>      </a:t>
            </a:r>
            <a:endParaRPr lang="sk-SK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Motor sports-pictures</a:t>
            </a:r>
            <a:endParaRPr lang="sk-S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439351">
            <a:off x="1807804" y="1651563"/>
            <a:ext cx="2786416" cy="184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80349">
            <a:off x="6201462" y="1661138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2163">
            <a:off x="893998" y="4095855"/>
            <a:ext cx="3168442" cy="197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60660">
            <a:off x="5018846" y="4114220"/>
            <a:ext cx="3240130" cy="215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Gymnastics sports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   </a:t>
            </a:r>
            <a:r>
              <a:rPr lang="sk-SK" dirty="0" smtClean="0">
                <a:solidFill>
                  <a:srgbClr val="FF9966"/>
                </a:solidFill>
              </a:rPr>
              <a:t>* </a:t>
            </a:r>
            <a:r>
              <a:rPr lang="sk-SK" dirty="0" err="1" smtClean="0">
                <a:solidFill>
                  <a:srgbClr val="FF9966"/>
                </a:solidFill>
              </a:rPr>
              <a:t>Skipping</a:t>
            </a:r>
            <a:r>
              <a:rPr lang="sk-SK" dirty="0" smtClean="0">
                <a:solidFill>
                  <a:srgbClr val="FF9966"/>
                </a:solidFill>
              </a:rPr>
              <a:t> </a:t>
            </a:r>
            <a:endParaRPr lang="sk-SK" dirty="0" smtClean="0">
              <a:solidFill>
                <a:srgbClr val="FF9966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rgbClr val="FF9966"/>
                </a:solidFill>
              </a:rPr>
              <a:t>       * </a:t>
            </a:r>
            <a:r>
              <a:rPr lang="sk-SK" dirty="0" err="1" smtClean="0">
                <a:solidFill>
                  <a:srgbClr val="FF9966"/>
                </a:solidFill>
              </a:rPr>
              <a:t>Parallel</a:t>
            </a:r>
            <a:r>
              <a:rPr lang="sk-SK" dirty="0" smtClean="0">
                <a:solidFill>
                  <a:srgbClr val="FF9966"/>
                </a:solidFill>
              </a:rPr>
              <a:t>  </a:t>
            </a:r>
            <a:r>
              <a:rPr lang="sk-SK" dirty="0" smtClean="0">
                <a:solidFill>
                  <a:srgbClr val="FF9966"/>
                </a:solidFill>
              </a:rPr>
              <a:t>bars </a:t>
            </a:r>
          </a:p>
          <a:p>
            <a:pPr>
              <a:buNone/>
            </a:pPr>
            <a:r>
              <a:rPr lang="sk-SK" dirty="0" smtClean="0">
                <a:solidFill>
                  <a:srgbClr val="FF9966"/>
                </a:solidFill>
              </a:rPr>
              <a:t>       </a:t>
            </a:r>
            <a:r>
              <a:rPr lang="sk-SK" dirty="0" smtClean="0">
                <a:solidFill>
                  <a:srgbClr val="FF9966"/>
                </a:solidFill>
              </a:rPr>
              <a:t>* </a:t>
            </a:r>
            <a:r>
              <a:rPr lang="sk-SK" dirty="0" err="1" smtClean="0">
                <a:solidFill>
                  <a:srgbClr val="FF9966"/>
                </a:solidFill>
              </a:rPr>
              <a:t>Floor</a:t>
            </a:r>
            <a:r>
              <a:rPr lang="sk-SK" dirty="0" smtClean="0">
                <a:solidFill>
                  <a:srgbClr val="FF9966"/>
                </a:solidFill>
              </a:rPr>
              <a:t> </a:t>
            </a:r>
            <a:r>
              <a:rPr lang="sk-SK" dirty="0" smtClean="0">
                <a:solidFill>
                  <a:srgbClr val="FF9966"/>
                </a:solidFill>
              </a:rPr>
              <a:t>exercise</a:t>
            </a:r>
          </a:p>
          <a:p>
            <a:pPr>
              <a:buNone/>
            </a:pPr>
            <a:r>
              <a:rPr lang="sk-SK" dirty="0" smtClean="0">
                <a:solidFill>
                  <a:srgbClr val="FF9966"/>
                </a:solidFill>
              </a:rPr>
              <a:t>       * </a:t>
            </a:r>
            <a:r>
              <a:rPr lang="sk-SK" dirty="0" err="1" smtClean="0">
                <a:solidFill>
                  <a:srgbClr val="FF9966"/>
                </a:solidFill>
              </a:rPr>
              <a:t>Circles</a:t>
            </a:r>
            <a:endParaRPr lang="sk-SK" dirty="0" smtClean="0">
              <a:solidFill>
                <a:srgbClr val="FF9966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rgbClr val="FF9966"/>
                </a:solidFill>
              </a:rPr>
              <a:t>       * </a:t>
            </a:r>
            <a:r>
              <a:rPr lang="sk-SK" dirty="0" err="1" smtClean="0">
                <a:solidFill>
                  <a:srgbClr val="FF9966"/>
                </a:solidFill>
              </a:rPr>
              <a:t>Horse</a:t>
            </a:r>
            <a:r>
              <a:rPr lang="sk-SK" dirty="0" smtClean="0">
                <a:solidFill>
                  <a:srgbClr val="FF9966"/>
                </a:solidFill>
              </a:rPr>
              <a:t> </a:t>
            </a:r>
            <a:r>
              <a:rPr lang="sk-SK" dirty="0" smtClean="0">
                <a:solidFill>
                  <a:srgbClr val="FF9966"/>
                </a:solidFill>
              </a:rPr>
              <a:t>head </a:t>
            </a:r>
          </a:p>
          <a:p>
            <a:pPr>
              <a:buNone/>
            </a:pPr>
            <a:r>
              <a:rPr lang="sk-SK" dirty="0" smtClean="0"/>
              <a:t>       </a:t>
            </a:r>
          </a:p>
          <a:p>
            <a:pPr>
              <a:buNone/>
            </a:pP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Gymnastics sports-pictures</a:t>
            </a:r>
            <a:endParaRPr lang="sk-SK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377438">
            <a:off x="662998" y="2843282"/>
            <a:ext cx="16287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87507">
            <a:off x="2627784" y="1412776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80113">
            <a:off x="6034047" y="1607823"/>
            <a:ext cx="2428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005064"/>
            <a:ext cx="3816424" cy="254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Combat sports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   </a:t>
            </a:r>
            <a:r>
              <a:rPr lang="sk-SK" dirty="0" smtClean="0">
                <a:solidFill>
                  <a:srgbClr val="C400F2"/>
                </a:solidFill>
              </a:rPr>
              <a:t>* </a:t>
            </a:r>
            <a:r>
              <a:rPr lang="sk-SK" dirty="0" smtClean="0">
                <a:solidFill>
                  <a:srgbClr val="C400F2"/>
                </a:solidFill>
              </a:rPr>
              <a:t>Wrestling</a:t>
            </a:r>
            <a:endParaRPr lang="sk-SK" dirty="0" smtClean="0">
              <a:solidFill>
                <a:srgbClr val="C400F2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rgbClr val="C400F2"/>
                </a:solidFill>
              </a:rPr>
              <a:t>       * </a:t>
            </a:r>
            <a:r>
              <a:rPr lang="sk-SK" dirty="0" smtClean="0">
                <a:solidFill>
                  <a:srgbClr val="C400F2"/>
                </a:solidFill>
              </a:rPr>
              <a:t>Box</a:t>
            </a:r>
            <a:endParaRPr lang="sk-SK" dirty="0" smtClean="0">
              <a:solidFill>
                <a:srgbClr val="C400F2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rgbClr val="C400F2"/>
                </a:solidFill>
              </a:rPr>
              <a:t>       * </a:t>
            </a:r>
            <a:r>
              <a:rPr lang="sk-SK" dirty="0" smtClean="0">
                <a:solidFill>
                  <a:srgbClr val="C400F2"/>
                </a:solidFill>
              </a:rPr>
              <a:t>Judo</a:t>
            </a:r>
            <a:endParaRPr lang="sk-SK" dirty="0" smtClean="0">
              <a:solidFill>
                <a:srgbClr val="C400F2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rgbClr val="C400F2"/>
                </a:solidFill>
              </a:rPr>
              <a:t>       * </a:t>
            </a:r>
            <a:r>
              <a:rPr lang="sk-SK" dirty="0" smtClean="0">
                <a:solidFill>
                  <a:srgbClr val="C400F2"/>
                </a:solidFill>
              </a:rPr>
              <a:t>Karate</a:t>
            </a:r>
            <a:endParaRPr lang="sk-SK" dirty="0" smtClean="0">
              <a:solidFill>
                <a:srgbClr val="C400F2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rgbClr val="C400F2"/>
                </a:solidFill>
              </a:rPr>
              <a:t>       * </a:t>
            </a:r>
            <a:r>
              <a:rPr lang="sk-SK" dirty="0" smtClean="0">
                <a:solidFill>
                  <a:srgbClr val="C400F2"/>
                </a:solidFill>
              </a:rPr>
              <a:t>Kickbox</a:t>
            </a:r>
            <a:endParaRPr lang="sk-SK" dirty="0" smtClean="0">
              <a:solidFill>
                <a:srgbClr val="C400F2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rgbClr val="C400F2"/>
                </a:solidFill>
              </a:rPr>
              <a:t>       * </a:t>
            </a:r>
            <a:r>
              <a:rPr lang="sk-SK" dirty="0" smtClean="0">
                <a:solidFill>
                  <a:srgbClr val="C400F2"/>
                </a:solidFill>
              </a:rPr>
              <a:t>Sumo</a:t>
            </a:r>
            <a:endParaRPr lang="sk-SK" dirty="0" smtClean="0">
              <a:solidFill>
                <a:srgbClr val="C400F2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rgbClr val="C400F2"/>
                </a:solidFill>
              </a:rPr>
              <a:t>       * </a:t>
            </a:r>
            <a:r>
              <a:rPr lang="sk-SK" dirty="0" smtClean="0">
                <a:solidFill>
                  <a:srgbClr val="C400F2"/>
                </a:solidFill>
              </a:rPr>
              <a:t>F</a:t>
            </a:r>
            <a:r>
              <a:rPr lang="sk-SK" dirty="0" smtClean="0">
                <a:solidFill>
                  <a:srgbClr val="C400F2"/>
                </a:solidFill>
              </a:rPr>
              <a:t>ence</a:t>
            </a:r>
            <a:endParaRPr lang="sk-SK" dirty="0" smtClean="0">
              <a:solidFill>
                <a:srgbClr val="C400F2"/>
              </a:solidFill>
            </a:endParaRP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Combat sports-pictures</a:t>
            </a:r>
            <a:endParaRPr lang="sk-SK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082143">
            <a:off x="1043608" y="191683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29677">
            <a:off x="4761685" y="1589491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60641">
            <a:off x="2350124" y="4068387"/>
            <a:ext cx="24193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23089">
            <a:off x="6314279" y="3546647"/>
            <a:ext cx="22479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Sport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6DB03"/>
                </a:solidFill>
              </a:rPr>
              <a:t>A sport is an organized, competitive, entertaining, and skillful activity requiring commitment, strategy, and fair play, in which a winner can be defined by objective means. </a:t>
            </a:r>
            <a:endParaRPr lang="sk-SK" i="1" dirty="0" smtClean="0">
              <a:solidFill>
                <a:srgbClr val="C6DB03"/>
              </a:solidFill>
            </a:endParaRPr>
          </a:p>
          <a:p>
            <a:r>
              <a:rPr lang="en-US" i="1" dirty="0" smtClean="0">
                <a:solidFill>
                  <a:srgbClr val="C6DB03"/>
                </a:solidFill>
              </a:rPr>
              <a:t>Sports are most often played just for fun or for the simple fact that people need exercise to stay in good physical condition</a:t>
            </a:r>
            <a:r>
              <a:rPr lang="sk-SK" i="1" dirty="0" smtClean="0">
                <a:solidFill>
                  <a:srgbClr val="C6DB03"/>
                </a:solidFill>
              </a:rPr>
              <a:t>.</a:t>
            </a:r>
            <a:endParaRPr lang="sk-SK" i="1" dirty="0">
              <a:solidFill>
                <a:srgbClr val="C6DB03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Winter sports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   * </a:t>
            </a:r>
            <a:r>
              <a:rPr lang="sk-SK" dirty="0" smtClean="0"/>
              <a:t>Cross </a:t>
            </a:r>
            <a:r>
              <a:rPr lang="sk-SK" dirty="0" smtClean="0"/>
              <a:t>country skiing</a:t>
            </a:r>
          </a:p>
          <a:p>
            <a:pPr>
              <a:buNone/>
            </a:pPr>
            <a:r>
              <a:rPr lang="sk-SK" dirty="0" smtClean="0"/>
              <a:t>       </a:t>
            </a:r>
            <a:r>
              <a:rPr lang="sk-SK" dirty="0" smtClean="0"/>
              <a:t>* </a:t>
            </a:r>
            <a:r>
              <a:rPr lang="sk-SK" dirty="0" smtClean="0"/>
              <a:t>F</a:t>
            </a:r>
            <a:r>
              <a:rPr lang="sk-SK" dirty="0" smtClean="0"/>
              <a:t>igure </a:t>
            </a:r>
            <a:r>
              <a:rPr lang="sk-SK" dirty="0" smtClean="0"/>
              <a:t>skating</a:t>
            </a:r>
          </a:p>
          <a:p>
            <a:pPr>
              <a:buNone/>
            </a:pPr>
            <a:r>
              <a:rPr lang="sk-SK" dirty="0" smtClean="0"/>
              <a:t>       * </a:t>
            </a:r>
            <a:r>
              <a:rPr lang="sk-SK" dirty="0" smtClean="0"/>
              <a:t>Bobsleigh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      * </a:t>
            </a:r>
            <a:r>
              <a:rPr lang="sk-SK" dirty="0" smtClean="0"/>
              <a:t>Skiing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      * </a:t>
            </a:r>
            <a:r>
              <a:rPr lang="sk-SK" dirty="0" smtClean="0"/>
              <a:t>Snowboarding 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      * </a:t>
            </a:r>
            <a:r>
              <a:rPr lang="sk-SK" dirty="0" smtClean="0"/>
              <a:t>Ice </a:t>
            </a:r>
            <a:r>
              <a:rPr lang="sk-SK" dirty="0" smtClean="0"/>
              <a:t>hockey </a:t>
            </a:r>
            <a:endParaRPr lang="sk-SK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Winter sports-pictures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68103">
            <a:off x="1265150" y="1759945"/>
            <a:ext cx="2324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1814">
            <a:off x="5322801" y="216825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93960">
            <a:off x="4194930" y="4755132"/>
            <a:ext cx="2581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45898">
            <a:off x="849555" y="4340052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21265888">
            <a:off x="457200" y="267494"/>
            <a:ext cx="8229600" cy="1399032"/>
          </a:xfrm>
        </p:spPr>
        <p:txBody>
          <a:bodyPr>
            <a:normAutofit/>
          </a:bodyPr>
          <a:lstStyle/>
          <a:p>
            <a:r>
              <a:rPr lang="sk-SK" sz="7500" b="1" i="1" dirty="0" smtClean="0"/>
              <a:t>       THE END</a:t>
            </a:r>
            <a:endParaRPr lang="sk-SK" sz="7500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 rot="427900">
            <a:off x="457200" y="1882808"/>
            <a:ext cx="8229600" cy="4572000"/>
          </a:xfrm>
        </p:spPr>
        <p:txBody>
          <a:bodyPr>
            <a:normAutofit/>
          </a:bodyPr>
          <a:lstStyle/>
          <a:p>
            <a:r>
              <a:rPr lang="sk-SK" sz="8000" b="1" i="1" dirty="0" smtClean="0">
                <a:solidFill>
                  <a:srgbClr val="00FF00"/>
                </a:solidFill>
                <a:latin typeface="David" pitchFamily="34" charset="-79"/>
              </a:rPr>
              <a:t>Thanks for watching</a:t>
            </a:r>
            <a:r>
              <a:rPr lang="sk-SK" sz="8000" b="1" i="1" dirty="0" smtClean="0">
                <a:solidFill>
                  <a:srgbClr val="00FF00"/>
                </a:solidFill>
                <a:latin typeface="David" pitchFamily="34" charset="-79"/>
              </a:rPr>
              <a:t>!</a:t>
            </a:r>
            <a:endParaRPr lang="sk-SK" sz="8000" b="1" i="1" dirty="0">
              <a:solidFill>
                <a:srgbClr val="00FF00"/>
              </a:solidFill>
              <a:latin typeface="David" pitchFamily="34" charset="-79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History of sport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rgbClr val="33CC33"/>
                </a:solidFill>
              </a:rPr>
              <a:t>There are artifacts and structures that suggest that the Chinese engaged in sporting activities as early as 4000 BC</a:t>
            </a:r>
            <a:r>
              <a:rPr lang="sk-SK" i="1" dirty="0" smtClean="0">
                <a:solidFill>
                  <a:srgbClr val="33CC33"/>
                </a:solidFill>
              </a:rPr>
              <a:t>.</a:t>
            </a:r>
            <a:endParaRPr lang="sk-SK" i="1" dirty="0">
              <a:solidFill>
                <a:srgbClr val="33CC33"/>
              </a:solidFill>
            </a:endParaRPr>
          </a:p>
          <a:p>
            <a:r>
              <a:rPr lang="en-US" i="1" dirty="0" smtClean="0">
                <a:solidFill>
                  <a:srgbClr val="33CC33"/>
                </a:solidFill>
              </a:rPr>
              <a:t>Gymnastics appears to have been a popular sport in China's ancient past. Monuments to the Pharaohs indicate that a number of sports, including swimming and fishing, were well-developed and regulated several thousands of years ago in ancient Egypt</a:t>
            </a:r>
            <a:r>
              <a:rPr lang="sk-SK" i="1" dirty="0"/>
              <a:t>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Youth sports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0" i="1" dirty="0" smtClean="0">
                <a:solidFill>
                  <a:srgbClr val="0000FF"/>
                </a:solidFill>
              </a:rPr>
              <a:t>Participation in sports plays a large role in a child’s life.</a:t>
            </a:r>
            <a:endParaRPr lang="sk-SK" sz="12000" i="1" dirty="0" smtClean="0">
              <a:solidFill>
                <a:srgbClr val="0000FF"/>
              </a:solidFill>
            </a:endParaRPr>
          </a:p>
          <a:p>
            <a:r>
              <a:rPr lang="en-US" sz="12000" i="1" dirty="0" smtClean="0">
                <a:solidFill>
                  <a:srgbClr val="0000FF"/>
                </a:solidFill>
              </a:rPr>
              <a:t>The benefits of playing youth sports may include:</a:t>
            </a:r>
          </a:p>
          <a:p>
            <a:pPr>
              <a:buNone/>
            </a:pPr>
            <a:r>
              <a:rPr lang="sk-SK" sz="12000" i="1" dirty="0" smtClean="0">
                <a:solidFill>
                  <a:srgbClr val="0000FF"/>
                </a:solidFill>
              </a:rPr>
              <a:t>      -</a:t>
            </a:r>
            <a:r>
              <a:rPr lang="en-US" sz="12000" i="1" dirty="0" smtClean="0">
                <a:solidFill>
                  <a:srgbClr val="0000FF"/>
                </a:solidFill>
              </a:rPr>
              <a:t>Better grades</a:t>
            </a:r>
          </a:p>
          <a:p>
            <a:pPr>
              <a:buNone/>
            </a:pPr>
            <a:r>
              <a:rPr lang="sk-SK" sz="12000" i="1" dirty="0" smtClean="0">
                <a:solidFill>
                  <a:srgbClr val="0000FF"/>
                </a:solidFill>
              </a:rPr>
              <a:t>      -</a:t>
            </a:r>
            <a:r>
              <a:rPr lang="en-US" sz="12000" i="1" dirty="0" smtClean="0">
                <a:solidFill>
                  <a:srgbClr val="0000FF"/>
                </a:solidFill>
              </a:rPr>
              <a:t>Less risk of drug or alcohol use</a:t>
            </a:r>
          </a:p>
          <a:p>
            <a:pPr>
              <a:buNone/>
            </a:pPr>
            <a:r>
              <a:rPr lang="sk-SK" sz="12000" i="1" dirty="0" smtClean="0">
                <a:solidFill>
                  <a:srgbClr val="0000FF"/>
                </a:solidFill>
              </a:rPr>
              <a:t>      -</a:t>
            </a:r>
            <a:r>
              <a:rPr lang="en-US" sz="12000" i="1" dirty="0" smtClean="0">
                <a:solidFill>
                  <a:srgbClr val="0000FF"/>
                </a:solidFill>
              </a:rPr>
              <a:t>Chance at sports scholarships</a:t>
            </a:r>
          </a:p>
          <a:p>
            <a:pPr>
              <a:buNone/>
            </a:pPr>
            <a:r>
              <a:rPr lang="sk-SK" sz="12000" i="1" dirty="0" smtClean="0">
                <a:solidFill>
                  <a:srgbClr val="0000FF"/>
                </a:solidFill>
              </a:rPr>
              <a:t>      -</a:t>
            </a:r>
            <a:r>
              <a:rPr lang="en-US" sz="12000" i="1" dirty="0" smtClean="0">
                <a:solidFill>
                  <a:srgbClr val="0000FF"/>
                </a:solidFill>
              </a:rPr>
              <a:t>Health Benefits</a:t>
            </a:r>
            <a:endParaRPr lang="sk-SK" sz="12000" i="1" dirty="0" smtClean="0">
              <a:solidFill>
                <a:srgbClr val="0000FF"/>
              </a:solidFill>
            </a:endParaRPr>
          </a:p>
          <a:p>
            <a:r>
              <a:rPr lang="en-US" sz="12000" i="1" dirty="0" smtClean="0">
                <a:solidFill>
                  <a:srgbClr val="0000FF"/>
                </a:solidFill>
              </a:rPr>
              <a:t>The biggest risk for youth sports is the increased risk of injury, including concussions and gym class injuries</a:t>
            </a:r>
            <a:r>
              <a:rPr lang="sk-SK" sz="12000" i="1" dirty="0" smtClean="0">
                <a:solidFill>
                  <a:srgbClr val="0000FF"/>
                </a:solidFill>
              </a:rPr>
              <a:t>.</a:t>
            </a:r>
          </a:p>
          <a:p>
            <a:endParaRPr lang="sk-SK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</a:t>
            </a:r>
            <a:endParaRPr lang="en-US" dirty="0" smtClean="0"/>
          </a:p>
          <a:p>
            <a:endParaRPr lang="sk-SK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Kinds of sports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C0000"/>
                </a:solidFill>
              </a:rPr>
              <a:t>Extreme sports</a:t>
            </a:r>
          </a:p>
          <a:p>
            <a:r>
              <a:rPr lang="sk-SK" dirty="0" smtClean="0">
                <a:solidFill>
                  <a:srgbClr val="080808"/>
                </a:solidFill>
              </a:rPr>
              <a:t>Motor sports</a:t>
            </a:r>
          </a:p>
          <a:p>
            <a:r>
              <a:rPr lang="sk-SK" dirty="0" smtClean="0">
                <a:solidFill>
                  <a:srgbClr val="FF9966"/>
                </a:solidFill>
              </a:rPr>
              <a:t>Gymnastics sports</a:t>
            </a:r>
          </a:p>
          <a:p>
            <a:r>
              <a:rPr lang="sk-SK" dirty="0" smtClean="0">
                <a:solidFill>
                  <a:srgbClr val="00CCFF"/>
                </a:solidFill>
              </a:rPr>
              <a:t>Air sports</a:t>
            </a:r>
          </a:p>
          <a:p>
            <a:r>
              <a:rPr lang="sk-SK" dirty="0" smtClean="0">
                <a:solidFill>
                  <a:srgbClr val="800080"/>
                </a:solidFill>
              </a:rPr>
              <a:t>Combat Sports</a:t>
            </a:r>
          </a:p>
          <a:p>
            <a:r>
              <a:rPr lang="sk-SK" dirty="0" smtClean="0"/>
              <a:t>Winter sports </a:t>
            </a:r>
          </a:p>
          <a:p>
            <a:r>
              <a:rPr lang="sk-SK" dirty="0" smtClean="0">
                <a:solidFill>
                  <a:srgbClr val="66FF33"/>
                </a:solidFill>
              </a:rPr>
              <a:t>Mentally sports</a:t>
            </a:r>
          </a:p>
          <a:p>
            <a:endParaRPr lang="sk-SK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Sports Singles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k-SK" dirty="0" smtClean="0"/>
              <a:t>         </a:t>
            </a:r>
            <a:r>
              <a:rPr lang="sk-SK" dirty="0" smtClean="0"/>
              <a:t>* </a:t>
            </a:r>
            <a:r>
              <a:rPr lang="sk-SK" dirty="0" smtClean="0"/>
              <a:t>A</a:t>
            </a:r>
            <a:r>
              <a:rPr lang="sk-SK" dirty="0" smtClean="0"/>
              <a:t>thletics                                *Swimming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     </a:t>
            </a:r>
            <a:r>
              <a:rPr lang="sk-SK" dirty="0" smtClean="0"/>
              <a:t>*</a:t>
            </a:r>
            <a:r>
              <a:rPr lang="sk-SK" dirty="0" smtClean="0"/>
              <a:t> </a:t>
            </a:r>
            <a:r>
              <a:rPr lang="sk-SK" dirty="0" smtClean="0"/>
              <a:t>S</a:t>
            </a:r>
            <a:r>
              <a:rPr lang="sk-SK" dirty="0" smtClean="0"/>
              <a:t>hooting                                *Driving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     * </a:t>
            </a:r>
            <a:r>
              <a:rPr lang="sk-SK" dirty="0" smtClean="0"/>
              <a:t>C</a:t>
            </a:r>
            <a:r>
              <a:rPr lang="sk-SK" dirty="0" smtClean="0"/>
              <a:t>ycling                                  *Skiing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     * </a:t>
            </a:r>
            <a:r>
              <a:rPr lang="sk-SK" dirty="0" smtClean="0"/>
              <a:t>G</a:t>
            </a:r>
            <a:r>
              <a:rPr lang="sk-SK" dirty="0" smtClean="0"/>
              <a:t>ymnastics                           *Rowing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     * </a:t>
            </a:r>
            <a:r>
              <a:rPr lang="sk-SK" dirty="0" smtClean="0"/>
              <a:t>Canoeing                              *Climbing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     * </a:t>
            </a:r>
            <a:r>
              <a:rPr lang="sk-SK" dirty="0" smtClean="0"/>
              <a:t>M</a:t>
            </a:r>
            <a:r>
              <a:rPr lang="sk-SK" dirty="0" smtClean="0"/>
              <a:t>artial </a:t>
            </a:r>
            <a:r>
              <a:rPr lang="sk-SK" dirty="0" smtClean="0"/>
              <a:t>a</a:t>
            </a:r>
            <a:r>
              <a:rPr lang="sk-SK" dirty="0" smtClean="0"/>
              <a:t>rts                            *Windsurfing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     * </a:t>
            </a:r>
            <a:r>
              <a:rPr lang="sk-SK" dirty="0" smtClean="0"/>
              <a:t>Snowboarding                      *Badminton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     * </a:t>
            </a:r>
            <a:r>
              <a:rPr lang="sk-SK" dirty="0" smtClean="0"/>
              <a:t>Modern </a:t>
            </a:r>
            <a:r>
              <a:rPr lang="sk-SK" dirty="0" smtClean="0"/>
              <a:t>P</a:t>
            </a:r>
            <a:r>
              <a:rPr lang="sk-SK" dirty="0" smtClean="0"/>
              <a:t>entathlon              </a:t>
            </a:r>
            <a:r>
              <a:rPr lang="sk-SK" dirty="0" smtClean="0"/>
              <a:t>*</a:t>
            </a:r>
            <a:r>
              <a:rPr lang="sk-SK" dirty="0" smtClean="0"/>
              <a:t>F</a:t>
            </a:r>
            <a:r>
              <a:rPr lang="sk-SK" dirty="0" smtClean="0"/>
              <a:t>ishing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Team sports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       * Football                          * Rugby</a:t>
            </a:r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    * Floorball                         * Cricket</a:t>
            </a:r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    * Hockey                           * Water polo</a:t>
            </a:r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    * Basketball                       </a:t>
            </a:r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    * Baseball</a:t>
            </a:r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    * Handball</a:t>
            </a:r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    * Volleyball</a:t>
            </a:r>
            <a:endParaRPr lang="sk-SK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Air sports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B0F0"/>
                </a:solidFill>
              </a:rPr>
              <a:t>     </a:t>
            </a:r>
            <a:r>
              <a:rPr lang="en-US" dirty="0" smtClean="0">
                <a:solidFill>
                  <a:srgbClr val="00B0F0"/>
                </a:solidFill>
              </a:rPr>
              <a:t>* </a:t>
            </a:r>
            <a:r>
              <a:rPr lang="sk-SK" dirty="0" smtClean="0">
                <a:solidFill>
                  <a:srgbClr val="00B0F0"/>
                </a:solidFill>
              </a:rPr>
              <a:t>H</a:t>
            </a:r>
            <a:r>
              <a:rPr lang="en-US" dirty="0" smtClean="0">
                <a:solidFill>
                  <a:srgbClr val="00B0F0"/>
                </a:solidFill>
              </a:rPr>
              <a:t>ang </a:t>
            </a:r>
            <a:r>
              <a:rPr lang="en-US" dirty="0" smtClean="0">
                <a:solidFill>
                  <a:srgbClr val="00B0F0"/>
                </a:solidFill>
              </a:rPr>
              <a:t>gliding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     * </a:t>
            </a:r>
            <a:r>
              <a:rPr lang="sk-SK" dirty="0" smtClean="0">
                <a:solidFill>
                  <a:srgbClr val="00B0F0"/>
                </a:solidFill>
              </a:rPr>
              <a:t>P</a:t>
            </a:r>
            <a:r>
              <a:rPr lang="en-US" dirty="0" smtClean="0">
                <a:solidFill>
                  <a:srgbClr val="00B0F0"/>
                </a:solidFill>
              </a:rPr>
              <a:t>aragliding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     * </a:t>
            </a:r>
            <a:r>
              <a:rPr lang="sk-SK" dirty="0" smtClean="0">
                <a:solidFill>
                  <a:srgbClr val="00B0F0"/>
                </a:solidFill>
              </a:rPr>
              <a:t>T</a:t>
            </a:r>
            <a:r>
              <a:rPr lang="en-US" dirty="0" smtClean="0">
                <a:solidFill>
                  <a:srgbClr val="00B0F0"/>
                </a:solidFill>
              </a:rPr>
              <a:t>he </a:t>
            </a:r>
            <a:r>
              <a:rPr lang="en-US" dirty="0" smtClean="0">
                <a:solidFill>
                  <a:srgbClr val="00B0F0"/>
                </a:solidFill>
              </a:rPr>
              <a:t>flying balloon</a:t>
            </a:r>
            <a:r>
              <a:rPr lang="sk-SK" dirty="0" smtClean="0">
                <a:solidFill>
                  <a:srgbClr val="00B0F0"/>
                </a:solidFill>
              </a:rPr>
              <a:t>s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     * </a:t>
            </a:r>
            <a:r>
              <a:rPr lang="sk-SK" dirty="0" smtClean="0">
                <a:solidFill>
                  <a:srgbClr val="00B0F0"/>
                </a:solidFill>
              </a:rPr>
              <a:t>M</a:t>
            </a:r>
            <a:r>
              <a:rPr lang="en-US" dirty="0" smtClean="0">
                <a:solidFill>
                  <a:srgbClr val="00B0F0"/>
                </a:solidFill>
              </a:rPr>
              <a:t>otor </a:t>
            </a:r>
            <a:r>
              <a:rPr lang="en-US" dirty="0" smtClean="0">
                <a:solidFill>
                  <a:srgbClr val="00B0F0"/>
                </a:solidFill>
              </a:rPr>
              <a:t>flying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Air sports-pictures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05747">
            <a:off x="971600" y="141277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6108">
            <a:off x="4611719" y="1601129"/>
            <a:ext cx="3672408" cy="226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8257">
            <a:off x="776318" y="4664010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76173">
            <a:off x="4644008" y="4293096"/>
            <a:ext cx="3456384" cy="235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Nadšeni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186</TotalTime>
  <Words>416</Words>
  <Application>Microsoft Office PowerPoint</Application>
  <PresentationFormat>Prezentácia na obrazovke (4:3)</PresentationFormat>
  <Paragraphs>98</Paragraphs>
  <Slides>22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Nadšenie</vt:lpstr>
      <vt:lpstr>Sports</vt:lpstr>
      <vt:lpstr>Sport</vt:lpstr>
      <vt:lpstr>History of sport</vt:lpstr>
      <vt:lpstr>Youth sports</vt:lpstr>
      <vt:lpstr>Kinds of sports</vt:lpstr>
      <vt:lpstr>Sports Singles</vt:lpstr>
      <vt:lpstr>Team sports</vt:lpstr>
      <vt:lpstr>Air sports</vt:lpstr>
      <vt:lpstr>Air sports-pictures</vt:lpstr>
      <vt:lpstr>Mentally sports</vt:lpstr>
      <vt:lpstr>Mentally sports-pictures</vt:lpstr>
      <vt:lpstr>Extreme sports</vt:lpstr>
      <vt:lpstr>Extreme sports-pictures</vt:lpstr>
      <vt:lpstr>Motor sports</vt:lpstr>
      <vt:lpstr>Motor sports-pictures</vt:lpstr>
      <vt:lpstr>Gymnastics sports</vt:lpstr>
      <vt:lpstr>Gymnastics sports-pictures</vt:lpstr>
      <vt:lpstr>Combat sports</vt:lpstr>
      <vt:lpstr>Combat sports-pictures</vt:lpstr>
      <vt:lpstr>Winter sports </vt:lpstr>
      <vt:lpstr>Winter sports-pictures</vt:lpstr>
      <vt:lpstr>       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</dc:title>
  <dc:creator>ziak</dc:creator>
  <cp:lastModifiedBy>ziak</cp:lastModifiedBy>
  <cp:revision>22</cp:revision>
  <dcterms:created xsi:type="dcterms:W3CDTF">2011-05-05T07:52:30Z</dcterms:created>
  <dcterms:modified xsi:type="dcterms:W3CDTF">2011-05-24T09:19:38Z</dcterms:modified>
</cp:coreProperties>
</file>